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7"/>
  </p:notesMasterIdLst>
  <p:sldIdLst>
    <p:sldId id="260" r:id="rId5"/>
    <p:sldId id="265" r:id="rId6"/>
    <p:sldId id="285" r:id="rId7"/>
    <p:sldId id="258" r:id="rId8"/>
    <p:sldId id="261" r:id="rId9"/>
    <p:sldId id="262" r:id="rId10"/>
    <p:sldId id="286" r:id="rId11"/>
    <p:sldId id="263" r:id="rId12"/>
    <p:sldId id="287" r:id="rId13"/>
    <p:sldId id="266" r:id="rId14"/>
    <p:sldId id="290" r:id="rId15"/>
    <p:sldId id="291" r:id="rId16"/>
    <p:sldId id="292" r:id="rId17"/>
    <p:sldId id="293" r:id="rId18"/>
    <p:sldId id="288" r:id="rId19"/>
    <p:sldId id="289" r:id="rId20"/>
    <p:sldId id="279" r:id="rId21"/>
    <p:sldId id="270" r:id="rId22"/>
    <p:sldId id="280" r:id="rId23"/>
    <p:sldId id="277" r:id="rId24"/>
    <p:sldId id="283" r:id="rId25"/>
    <p:sldId id="284" r:id="rId26"/>
  </p:sldIdLst>
  <p:sldSz cx="24318913" cy="136794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sa Van Kenhove" initials="EVK" lastIdx="1" clrIdx="0">
    <p:extLst>
      <p:ext uri="{19B8F6BF-5375-455C-9EA6-DF929625EA0E}">
        <p15:presenceInfo xmlns:p15="http://schemas.microsoft.com/office/powerpoint/2012/main" userId="Elisa Van Kenhov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F2F2F2"/>
    <a:srgbClr val="70AC47"/>
    <a:srgbClr val="FDFDFD"/>
    <a:srgbClr val="5C9138"/>
    <a:srgbClr val="588F33"/>
    <a:srgbClr val="CBDCC0"/>
    <a:srgbClr val="71AD45"/>
    <a:srgbClr val="B6D89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2801" autoAdjust="0"/>
  </p:normalViewPr>
  <p:slideViewPr>
    <p:cSldViewPr snapToGrid="0">
      <p:cViewPr varScale="1">
        <p:scale>
          <a:sx n="25" d="100"/>
          <a:sy n="25" d="100"/>
        </p:scale>
        <p:origin x="54"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732A3-EF5E-4909-A161-6E2E3BF88291}" type="datetimeFigureOut">
              <a:rPr lang="en-GB" smtClean="0"/>
              <a:t>23/02/2020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872FF-BF6B-4017-B4D8-D0BBB9983167}" type="slidenum">
              <a:rPr lang="en-GB" smtClean="0"/>
              <a:t>‹#›</a:t>
            </a:fld>
            <a:endParaRPr lang="en-GB"/>
          </a:p>
        </p:txBody>
      </p:sp>
    </p:spTree>
    <p:extLst>
      <p:ext uri="{BB962C8B-B14F-4D97-AF65-F5344CB8AC3E}">
        <p14:creationId xmlns:p14="http://schemas.microsoft.com/office/powerpoint/2010/main" val="1014410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Doorklikken</a:t>
            </a:r>
            <a:r>
              <a:rPr lang="nl-BE" baseline="0" dirty="0"/>
              <a:t> op persoon mogelijk maken, dan tekstje met biografie</a:t>
            </a:r>
            <a:endParaRPr lang="en-GB" dirty="0"/>
          </a:p>
        </p:txBody>
      </p:sp>
      <p:sp>
        <p:nvSpPr>
          <p:cNvPr id="4" name="Slide Number Placeholder 3"/>
          <p:cNvSpPr>
            <a:spLocks noGrp="1"/>
          </p:cNvSpPr>
          <p:nvPr>
            <p:ph type="sldNum" sz="quarter" idx="10"/>
          </p:nvPr>
        </p:nvSpPr>
        <p:spPr/>
        <p:txBody>
          <a:bodyPr/>
          <a:lstStyle/>
          <a:p>
            <a:fld id="{673872FF-BF6B-4017-B4D8-D0BBB9983167}" type="slidenum">
              <a:rPr lang="en-GB" smtClean="0"/>
              <a:t>12</a:t>
            </a:fld>
            <a:endParaRPr lang="en-GB"/>
          </a:p>
        </p:txBody>
      </p:sp>
    </p:spTree>
    <p:extLst>
      <p:ext uri="{BB962C8B-B14F-4D97-AF65-F5344CB8AC3E}">
        <p14:creationId xmlns:p14="http://schemas.microsoft.com/office/powerpoint/2010/main" val="118206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Doorklikken naar kleinere</a:t>
            </a:r>
            <a:r>
              <a:rPr lang="nl-BE" baseline="0" dirty="0"/>
              <a:t> blogs</a:t>
            </a:r>
            <a:endParaRPr lang="en-GB" dirty="0"/>
          </a:p>
        </p:txBody>
      </p:sp>
      <p:sp>
        <p:nvSpPr>
          <p:cNvPr id="4" name="Slide Number Placeholder 3"/>
          <p:cNvSpPr>
            <a:spLocks noGrp="1"/>
          </p:cNvSpPr>
          <p:nvPr>
            <p:ph type="sldNum" sz="quarter" idx="10"/>
          </p:nvPr>
        </p:nvSpPr>
        <p:spPr/>
        <p:txBody>
          <a:bodyPr/>
          <a:lstStyle/>
          <a:p>
            <a:fld id="{673872FF-BF6B-4017-B4D8-D0BBB9983167}" type="slidenum">
              <a:rPr lang="en-GB" smtClean="0"/>
              <a:t>16</a:t>
            </a:fld>
            <a:endParaRPr lang="en-GB"/>
          </a:p>
        </p:txBody>
      </p:sp>
    </p:spTree>
    <p:extLst>
      <p:ext uri="{BB962C8B-B14F-4D97-AF65-F5344CB8AC3E}">
        <p14:creationId xmlns:p14="http://schemas.microsoft.com/office/powerpoint/2010/main" val="2574728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39864" y="2238751"/>
            <a:ext cx="18239185" cy="4762488"/>
          </a:xfrm>
        </p:spPr>
        <p:txBody>
          <a:bodyPr anchor="b"/>
          <a:lstStyle>
            <a:lvl1pPr algn="ctr">
              <a:defRPr sz="11968"/>
            </a:lvl1pPr>
          </a:lstStyle>
          <a:p>
            <a:r>
              <a:rPr lang="en-US"/>
              <a:t>Click to edit Master title style</a:t>
            </a:r>
            <a:endParaRPr lang="en-US" dirty="0"/>
          </a:p>
        </p:txBody>
      </p:sp>
      <p:sp>
        <p:nvSpPr>
          <p:cNvPr id="3" name="Subtitle 2"/>
          <p:cNvSpPr>
            <a:spLocks noGrp="1"/>
          </p:cNvSpPr>
          <p:nvPr>
            <p:ph type="subTitle" idx="1"/>
          </p:nvPr>
        </p:nvSpPr>
        <p:spPr>
          <a:xfrm>
            <a:off x="3039864" y="7184899"/>
            <a:ext cx="18239185" cy="3302709"/>
          </a:xfrm>
        </p:spPr>
        <p:txBody>
          <a:bodyPr/>
          <a:lstStyle>
            <a:lvl1pPr marL="0" indent="0" algn="ctr">
              <a:buNone/>
              <a:defRPr sz="4787"/>
            </a:lvl1pPr>
            <a:lvl2pPr marL="911977" indent="0" algn="ctr">
              <a:buNone/>
              <a:defRPr sz="3989"/>
            </a:lvl2pPr>
            <a:lvl3pPr marL="1823954" indent="0" algn="ctr">
              <a:buNone/>
              <a:defRPr sz="3590"/>
            </a:lvl3pPr>
            <a:lvl4pPr marL="2735931" indent="0" algn="ctr">
              <a:buNone/>
              <a:defRPr sz="3192"/>
            </a:lvl4pPr>
            <a:lvl5pPr marL="3647907" indent="0" algn="ctr">
              <a:buNone/>
              <a:defRPr sz="3192"/>
            </a:lvl5pPr>
            <a:lvl6pPr marL="4559884" indent="0" algn="ctr">
              <a:buNone/>
              <a:defRPr sz="3192"/>
            </a:lvl6pPr>
            <a:lvl7pPr marL="5471861" indent="0" algn="ctr">
              <a:buNone/>
              <a:defRPr sz="3192"/>
            </a:lvl7pPr>
            <a:lvl8pPr marL="6383838" indent="0" algn="ctr">
              <a:buNone/>
              <a:defRPr sz="3192"/>
            </a:lvl8pPr>
            <a:lvl9pPr marL="7295815" indent="0" algn="ctr">
              <a:buNone/>
              <a:defRPr sz="319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56C73D-E91A-4996-9099-E67B2A990B68}" type="datetimeFigureOut">
              <a:rPr lang="en-GB" smtClean="0"/>
              <a:t>23/02/2020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424001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56C73D-E91A-4996-9099-E67B2A990B68}" type="datetimeFigureOut">
              <a:rPr lang="en-GB" smtClean="0"/>
              <a:t>23/02/2020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371841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03222" y="728306"/>
            <a:ext cx="5243766" cy="115927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1925" y="728306"/>
            <a:ext cx="15427310" cy="115927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56C73D-E91A-4996-9099-E67B2A990B68}" type="datetimeFigureOut">
              <a:rPr lang="en-GB" smtClean="0"/>
              <a:t>23/02/2020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1455827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56C73D-E91A-4996-9099-E67B2A990B68}" type="datetimeFigureOut">
              <a:rPr lang="en-GB" smtClean="0"/>
              <a:t>23/02/2020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806334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59259" y="3410374"/>
            <a:ext cx="20975062" cy="5690286"/>
          </a:xfrm>
        </p:spPr>
        <p:txBody>
          <a:bodyPr anchor="b"/>
          <a:lstStyle>
            <a:lvl1pPr>
              <a:defRPr sz="11968"/>
            </a:lvl1pPr>
          </a:lstStyle>
          <a:p>
            <a:r>
              <a:rPr lang="en-US"/>
              <a:t>Click to edit Master title style</a:t>
            </a:r>
            <a:endParaRPr lang="en-US" dirty="0"/>
          </a:p>
        </p:txBody>
      </p:sp>
      <p:sp>
        <p:nvSpPr>
          <p:cNvPr id="3" name="Text Placeholder 2"/>
          <p:cNvSpPr>
            <a:spLocks noGrp="1"/>
          </p:cNvSpPr>
          <p:nvPr>
            <p:ph type="body" idx="1"/>
          </p:nvPr>
        </p:nvSpPr>
        <p:spPr>
          <a:xfrm>
            <a:off x="1659259" y="9154493"/>
            <a:ext cx="20975062" cy="2992387"/>
          </a:xfrm>
        </p:spPr>
        <p:txBody>
          <a:bodyPr/>
          <a:lstStyle>
            <a:lvl1pPr marL="0" indent="0">
              <a:buNone/>
              <a:defRPr sz="4787">
                <a:solidFill>
                  <a:schemeClr val="tx1">
                    <a:tint val="75000"/>
                  </a:schemeClr>
                </a:solidFill>
              </a:defRPr>
            </a:lvl1pPr>
            <a:lvl2pPr marL="911977" indent="0">
              <a:buNone/>
              <a:defRPr sz="3989">
                <a:solidFill>
                  <a:schemeClr val="tx1">
                    <a:tint val="75000"/>
                  </a:schemeClr>
                </a:solidFill>
              </a:defRPr>
            </a:lvl2pPr>
            <a:lvl3pPr marL="1823954" indent="0">
              <a:buNone/>
              <a:defRPr sz="3590">
                <a:solidFill>
                  <a:schemeClr val="tx1">
                    <a:tint val="75000"/>
                  </a:schemeClr>
                </a:solidFill>
              </a:defRPr>
            </a:lvl3pPr>
            <a:lvl4pPr marL="2735931" indent="0">
              <a:buNone/>
              <a:defRPr sz="3192">
                <a:solidFill>
                  <a:schemeClr val="tx1">
                    <a:tint val="75000"/>
                  </a:schemeClr>
                </a:solidFill>
              </a:defRPr>
            </a:lvl4pPr>
            <a:lvl5pPr marL="3647907" indent="0">
              <a:buNone/>
              <a:defRPr sz="3192">
                <a:solidFill>
                  <a:schemeClr val="tx1">
                    <a:tint val="75000"/>
                  </a:schemeClr>
                </a:solidFill>
              </a:defRPr>
            </a:lvl5pPr>
            <a:lvl6pPr marL="4559884" indent="0">
              <a:buNone/>
              <a:defRPr sz="3192">
                <a:solidFill>
                  <a:schemeClr val="tx1">
                    <a:tint val="75000"/>
                  </a:schemeClr>
                </a:solidFill>
              </a:defRPr>
            </a:lvl6pPr>
            <a:lvl7pPr marL="5471861" indent="0">
              <a:buNone/>
              <a:defRPr sz="3192">
                <a:solidFill>
                  <a:schemeClr val="tx1">
                    <a:tint val="75000"/>
                  </a:schemeClr>
                </a:solidFill>
              </a:defRPr>
            </a:lvl7pPr>
            <a:lvl8pPr marL="6383838" indent="0">
              <a:buNone/>
              <a:defRPr sz="3192">
                <a:solidFill>
                  <a:schemeClr val="tx1">
                    <a:tint val="75000"/>
                  </a:schemeClr>
                </a:solidFill>
              </a:defRPr>
            </a:lvl8pPr>
            <a:lvl9pPr marL="7295815" indent="0">
              <a:buNone/>
              <a:defRPr sz="319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56C73D-E91A-4996-9099-E67B2A990B68}" type="datetimeFigureOut">
              <a:rPr lang="en-GB" smtClean="0"/>
              <a:t>23/02/2020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1408083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1925" y="3641531"/>
            <a:ext cx="10335538" cy="86795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11450" y="3641531"/>
            <a:ext cx="10335538" cy="86795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56C73D-E91A-4996-9099-E67B2A990B68}" type="datetimeFigureOut">
              <a:rPr lang="en-GB" smtClean="0"/>
              <a:t>23/02/2020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252701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5093" y="728307"/>
            <a:ext cx="20975062" cy="26440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5094" y="3353376"/>
            <a:ext cx="10288039" cy="1643437"/>
          </a:xfrm>
        </p:spPr>
        <p:txBody>
          <a:bodyPr anchor="b"/>
          <a:lstStyle>
            <a:lvl1pPr marL="0" indent="0">
              <a:buNone/>
              <a:defRPr sz="4787" b="1"/>
            </a:lvl1pPr>
            <a:lvl2pPr marL="911977" indent="0">
              <a:buNone/>
              <a:defRPr sz="3989" b="1"/>
            </a:lvl2pPr>
            <a:lvl3pPr marL="1823954" indent="0">
              <a:buNone/>
              <a:defRPr sz="3590" b="1"/>
            </a:lvl3pPr>
            <a:lvl4pPr marL="2735931" indent="0">
              <a:buNone/>
              <a:defRPr sz="3192" b="1"/>
            </a:lvl4pPr>
            <a:lvl5pPr marL="3647907" indent="0">
              <a:buNone/>
              <a:defRPr sz="3192" b="1"/>
            </a:lvl5pPr>
            <a:lvl6pPr marL="4559884" indent="0">
              <a:buNone/>
              <a:defRPr sz="3192" b="1"/>
            </a:lvl6pPr>
            <a:lvl7pPr marL="5471861" indent="0">
              <a:buNone/>
              <a:defRPr sz="3192" b="1"/>
            </a:lvl7pPr>
            <a:lvl8pPr marL="6383838" indent="0">
              <a:buNone/>
              <a:defRPr sz="3192" b="1"/>
            </a:lvl8pPr>
            <a:lvl9pPr marL="7295815" indent="0">
              <a:buNone/>
              <a:defRPr sz="3192" b="1"/>
            </a:lvl9pPr>
          </a:lstStyle>
          <a:p>
            <a:pPr lvl="0"/>
            <a:r>
              <a:rPr lang="en-US"/>
              <a:t>Edit Master text styles</a:t>
            </a:r>
          </a:p>
        </p:txBody>
      </p:sp>
      <p:sp>
        <p:nvSpPr>
          <p:cNvPr id="4" name="Content Placeholder 3"/>
          <p:cNvSpPr>
            <a:spLocks noGrp="1"/>
          </p:cNvSpPr>
          <p:nvPr>
            <p:ph sz="half" idx="2"/>
          </p:nvPr>
        </p:nvSpPr>
        <p:spPr>
          <a:xfrm>
            <a:off x="1675094" y="4996813"/>
            <a:ext cx="10288039" cy="73495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11449" y="3353376"/>
            <a:ext cx="10338706" cy="1643437"/>
          </a:xfrm>
        </p:spPr>
        <p:txBody>
          <a:bodyPr anchor="b"/>
          <a:lstStyle>
            <a:lvl1pPr marL="0" indent="0">
              <a:buNone/>
              <a:defRPr sz="4787" b="1"/>
            </a:lvl1pPr>
            <a:lvl2pPr marL="911977" indent="0">
              <a:buNone/>
              <a:defRPr sz="3989" b="1"/>
            </a:lvl2pPr>
            <a:lvl3pPr marL="1823954" indent="0">
              <a:buNone/>
              <a:defRPr sz="3590" b="1"/>
            </a:lvl3pPr>
            <a:lvl4pPr marL="2735931" indent="0">
              <a:buNone/>
              <a:defRPr sz="3192" b="1"/>
            </a:lvl4pPr>
            <a:lvl5pPr marL="3647907" indent="0">
              <a:buNone/>
              <a:defRPr sz="3192" b="1"/>
            </a:lvl5pPr>
            <a:lvl6pPr marL="4559884" indent="0">
              <a:buNone/>
              <a:defRPr sz="3192" b="1"/>
            </a:lvl6pPr>
            <a:lvl7pPr marL="5471861" indent="0">
              <a:buNone/>
              <a:defRPr sz="3192" b="1"/>
            </a:lvl7pPr>
            <a:lvl8pPr marL="6383838" indent="0">
              <a:buNone/>
              <a:defRPr sz="3192" b="1"/>
            </a:lvl8pPr>
            <a:lvl9pPr marL="7295815" indent="0">
              <a:buNone/>
              <a:defRPr sz="3192" b="1"/>
            </a:lvl9pPr>
          </a:lstStyle>
          <a:p>
            <a:pPr lvl="0"/>
            <a:r>
              <a:rPr lang="en-US"/>
              <a:t>Edit Master text styles</a:t>
            </a:r>
          </a:p>
        </p:txBody>
      </p:sp>
      <p:sp>
        <p:nvSpPr>
          <p:cNvPr id="6" name="Content Placeholder 5"/>
          <p:cNvSpPr>
            <a:spLocks noGrp="1"/>
          </p:cNvSpPr>
          <p:nvPr>
            <p:ph sz="quarter" idx="4"/>
          </p:nvPr>
        </p:nvSpPr>
        <p:spPr>
          <a:xfrm>
            <a:off x="12311449" y="4996813"/>
            <a:ext cx="10338706" cy="73495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56C73D-E91A-4996-9099-E67B2A990B68}" type="datetimeFigureOut">
              <a:rPr lang="en-GB" smtClean="0"/>
              <a:t>23/02/2020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4232802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56C73D-E91A-4996-9099-E67B2A990B68}" type="datetimeFigureOut">
              <a:rPr lang="en-GB" smtClean="0"/>
              <a:t>23/02/2020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1167275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6C73D-E91A-4996-9099-E67B2A990B68}" type="datetimeFigureOut">
              <a:rPr lang="en-GB" smtClean="0"/>
              <a:t>23/02/2020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2028440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5094" y="911966"/>
            <a:ext cx="7843482" cy="3191881"/>
          </a:xfrm>
        </p:spPr>
        <p:txBody>
          <a:bodyPr anchor="b"/>
          <a:lstStyle>
            <a:lvl1pPr>
              <a:defRPr sz="6383"/>
            </a:lvl1pPr>
          </a:lstStyle>
          <a:p>
            <a:r>
              <a:rPr lang="en-US"/>
              <a:t>Click to edit Master title style</a:t>
            </a:r>
            <a:endParaRPr lang="en-US" dirty="0"/>
          </a:p>
        </p:txBody>
      </p:sp>
      <p:sp>
        <p:nvSpPr>
          <p:cNvPr id="3" name="Content Placeholder 2"/>
          <p:cNvSpPr>
            <a:spLocks noGrp="1"/>
          </p:cNvSpPr>
          <p:nvPr>
            <p:ph idx="1"/>
          </p:nvPr>
        </p:nvSpPr>
        <p:spPr>
          <a:xfrm>
            <a:off x="10338705" y="1969594"/>
            <a:ext cx="12311450" cy="9721303"/>
          </a:xfrm>
        </p:spPr>
        <p:txBody>
          <a:bodyPr/>
          <a:lstStyle>
            <a:lvl1pPr>
              <a:defRPr sz="6383"/>
            </a:lvl1pPr>
            <a:lvl2pPr>
              <a:defRPr sz="5585"/>
            </a:lvl2pPr>
            <a:lvl3pPr>
              <a:defRPr sz="4787"/>
            </a:lvl3pPr>
            <a:lvl4pPr>
              <a:defRPr sz="3989"/>
            </a:lvl4pPr>
            <a:lvl5pPr>
              <a:defRPr sz="3989"/>
            </a:lvl5pPr>
            <a:lvl6pPr>
              <a:defRPr sz="3989"/>
            </a:lvl6pPr>
            <a:lvl7pPr>
              <a:defRPr sz="3989"/>
            </a:lvl7pPr>
            <a:lvl8pPr>
              <a:defRPr sz="3989"/>
            </a:lvl8pPr>
            <a:lvl9pPr>
              <a:defRPr sz="398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5094" y="4103846"/>
            <a:ext cx="7843482" cy="7602883"/>
          </a:xfrm>
        </p:spPr>
        <p:txBody>
          <a:bodyPr/>
          <a:lstStyle>
            <a:lvl1pPr marL="0" indent="0">
              <a:buNone/>
              <a:defRPr sz="3192"/>
            </a:lvl1pPr>
            <a:lvl2pPr marL="911977" indent="0">
              <a:buNone/>
              <a:defRPr sz="2793"/>
            </a:lvl2pPr>
            <a:lvl3pPr marL="1823954" indent="0">
              <a:buNone/>
              <a:defRPr sz="2394"/>
            </a:lvl3pPr>
            <a:lvl4pPr marL="2735931" indent="0">
              <a:buNone/>
              <a:defRPr sz="1995"/>
            </a:lvl4pPr>
            <a:lvl5pPr marL="3647907" indent="0">
              <a:buNone/>
              <a:defRPr sz="1995"/>
            </a:lvl5pPr>
            <a:lvl6pPr marL="4559884" indent="0">
              <a:buNone/>
              <a:defRPr sz="1995"/>
            </a:lvl6pPr>
            <a:lvl7pPr marL="5471861" indent="0">
              <a:buNone/>
              <a:defRPr sz="1995"/>
            </a:lvl7pPr>
            <a:lvl8pPr marL="6383838" indent="0">
              <a:buNone/>
              <a:defRPr sz="1995"/>
            </a:lvl8pPr>
            <a:lvl9pPr marL="7295815" indent="0">
              <a:buNone/>
              <a:defRPr sz="1995"/>
            </a:lvl9pPr>
          </a:lstStyle>
          <a:p>
            <a:pPr lvl="0"/>
            <a:r>
              <a:rPr lang="en-US"/>
              <a:t>Edit Master text styles</a:t>
            </a:r>
          </a:p>
        </p:txBody>
      </p:sp>
      <p:sp>
        <p:nvSpPr>
          <p:cNvPr id="5" name="Date Placeholder 4"/>
          <p:cNvSpPr>
            <a:spLocks noGrp="1"/>
          </p:cNvSpPr>
          <p:nvPr>
            <p:ph type="dt" sz="half" idx="10"/>
          </p:nvPr>
        </p:nvSpPr>
        <p:spPr/>
        <p:txBody>
          <a:bodyPr/>
          <a:lstStyle/>
          <a:p>
            <a:fld id="{FF56C73D-E91A-4996-9099-E67B2A990B68}" type="datetimeFigureOut">
              <a:rPr lang="en-GB" smtClean="0"/>
              <a:t>23/02/2020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2399087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5094" y="911966"/>
            <a:ext cx="7843482" cy="3191881"/>
          </a:xfrm>
        </p:spPr>
        <p:txBody>
          <a:bodyPr anchor="b"/>
          <a:lstStyle>
            <a:lvl1pPr>
              <a:defRPr sz="6383"/>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38705" y="1969594"/>
            <a:ext cx="12311450" cy="9721303"/>
          </a:xfrm>
        </p:spPr>
        <p:txBody>
          <a:bodyPr anchor="t"/>
          <a:lstStyle>
            <a:lvl1pPr marL="0" indent="0">
              <a:buNone/>
              <a:defRPr sz="6383"/>
            </a:lvl1pPr>
            <a:lvl2pPr marL="911977" indent="0">
              <a:buNone/>
              <a:defRPr sz="5585"/>
            </a:lvl2pPr>
            <a:lvl3pPr marL="1823954" indent="0">
              <a:buNone/>
              <a:defRPr sz="4787"/>
            </a:lvl3pPr>
            <a:lvl4pPr marL="2735931" indent="0">
              <a:buNone/>
              <a:defRPr sz="3989"/>
            </a:lvl4pPr>
            <a:lvl5pPr marL="3647907" indent="0">
              <a:buNone/>
              <a:defRPr sz="3989"/>
            </a:lvl5pPr>
            <a:lvl6pPr marL="4559884" indent="0">
              <a:buNone/>
              <a:defRPr sz="3989"/>
            </a:lvl6pPr>
            <a:lvl7pPr marL="5471861" indent="0">
              <a:buNone/>
              <a:defRPr sz="3989"/>
            </a:lvl7pPr>
            <a:lvl8pPr marL="6383838" indent="0">
              <a:buNone/>
              <a:defRPr sz="3989"/>
            </a:lvl8pPr>
            <a:lvl9pPr marL="7295815" indent="0">
              <a:buNone/>
              <a:defRPr sz="3989"/>
            </a:lvl9pPr>
          </a:lstStyle>
          <a:p>
            <a:r>
              <a:rPr lang="en-US"/>
              <a:t>Click icon to add picture</a:t>
            </a:r>
            <a:endParaRPr lang="en-US" dirty="0"/>
          </a:p>
        </p:txBody>
      </p:sp>
      <p:sp>
        <p:nvSpPr>
          <p:cNvPr id="4" name="Text Placeholder 3"/>
          <p:cNvSpPr>
            <a:spLocks noGrp="1"/>
          </p:cNvSpPr>
          <p:nvPr>
            <p:ph type="body" sz="half" idx="2"/>
          </p:nvPr>
        </p:nvSpPr>
        <p:spPr>
          <a:xfrm>
            <a:off x="1675094" y="4103846"/>
            <a:ext cx="7843482" cy="7602883"/>
          </a:xfrm>
        </p:spPr>
        <p:txBody>
          <a:bodyPr/>
          <a:lstStyle>
            <a:lvl1pPr marL="0" indent="0">
              <a:buNone/>
              <a:defRPr sz="3192"/>
            </a:lvl1pPr>
            <a:lvl2pPr marL="911977" indent="0">
              <a:buNone/>
              <a:defRPr sz="2793"/>
            </a:lvl2pPr>
            <a:lvl3pPr marL="1823954" indent="0">
              <a:buNone/>
              <a:defRPr sz="2394"/>
            </a:lvl3pPr>
            <a:lvl4pPr marL="2735931" indent="0">
              <a:buNone/>
              <a:defRPr sz="1995"/>
            </a:lvl4pPr>
            <a:lvl5pPr marL="3647907" indent="0">
              <a:buNone/>
              <a:defRPr sz="1995"/>
            </a:lvl5pPr>
            <a:lvl6pPr marL="4559884" indent="0">
              <a:buNone/>
              <a:defRPr sz="1995"/>
            </a:lvl6pPr>
            <a:lvl7pPr marL="5471861" indent="0">
              <a:buNone/>
              <a:defRPr sz="1995"/>
            </a:lvl7pPr>
            <a:lvl8pPr marL="6383838" indent="0">
              <a:buNone/>
              <a:defRPr sz="1995"/>
            </a:lvl8pPr>
            <a:lvl9pPr marL="7295815" indent="0">
              <a:buNone/>
              <a:defRPr sz="1995"/>
            </a:lvl9pPr>
          </a:lstStyle>
          <a:p>
            <a:pPr lvl="0"/>
            <a:r>
              <a:rPr lang="en-US"/>
              <a:t>Edit Master text styles</a:t>
            </a:r>
          </a:p>
        </p:txBody>
      </p:sp>
      <p:sp>
        <p:nvSpPr>
          <p:cNvPr id="5" name="Date Placeholder 4"/>
          <p:cNvSpPr>
            <a:spLocks noGrp="1"/>
          </p:cNvSpPr>
          <p:nvPr>
            <p:ph type="dt" sz="half" idx="10"/>
          </p:nvPr>
        </p:nvSpPr>
        <p:spPr/>
        <p:txBody>
          <a:bodyPr/>
          <a:lstStyle/>
          <a:p>
            <a:fld id="{FF56C73D-E91A-4996-9099-E67B2A990B68}" type="datetimeFigureOut">
              <a:rPr lang="en-GB" smtClean="0"/>
              <a:t>23/02/2020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E810AFC-0EF5-49B5-A2B6-4E2E6A3F5FAF}" type="slidenum">
              <a:rPr lang="en-GB" smtClean="0"/>
              <a:t>‹#›</a:t>
            </a:fld>
            <a:endParaRPr lang="en-GB"/>
          </a:p>
        </p:txBody>
      </p:sp>
    </p:spTree>
    <p:extLst>
      <p:ext uri="{BB962C8B-B14F-4D97-AF65-F5344CB8AC3E}">
        <p14:creationId xmlns:p14="http://schemas.microsoft.com/office/powerpoint/2010/main" val="14660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1926" y="728307"/>
            <a:ext cx="20975062" cy="26440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1926" y="3641531"/>
            <a:ext cx="20975062" cy="867950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1925" y="12678860"/>
            <a:ext cx="5471755" cy="728306"/>
          </a:xfrm>
          <a:prstGeom prst="rect">
            <a:avLst/>
          </a:prstGeom>
        </p:spPr>
        <p:txBody>
          <a:bodyPr vert="horz" lIns="91440" tIns="45720" rIns="91440" bIns="45720" rtlCol="0" anchor="ctr"/>
          <a:lstStyle>
            <a:lvl1pPr algn="l">
              <a:defRPr sz="2394">
                <a:solidFill>
                  <a:schemeClr val="tx1">
                    <a:tint val="75000"/>
                  </a:schemeClr>
                </a:solidFill>
              </a:defRPr>
            </a:lvl1pPr>
          </a:lstStyle>
          <a:p>
            <a:fld id="{FF56C73D-E91A-4996-9099-E67B2A990B68}" type="datetimeFigureOut">
              <a:rPr lang="en-GB" smtClean="0"/>
              <a:t>23/02/2020</a:t>
            </a:fld>
            <a:endParaRPr lang="en-GB"/>
          </a:p>
        </p:txBody>
      </p:sp>
      <p:sp>
        <p:nvSpPr>
          <p:cNvPr id="5" name="Footer Placeholder 4"/>
          <p:cNvSpPr>
            <a:spLocks noGrp="1"/>
          </p:cNvSpPr>
          <p:nvPr>
            <p:ph type="ftr" sz="quarter" idx="3"/>
          </p:nvPr>
        </p:nvSpPr>
        <p:spPr>
          <a:xfrm>
            <a:off x="8055640" y="12678860"/>
            <a:ext cx="8207633" cy="728306"/>
          </a:xfrm>
          <a:prstGeom prst="rect">
            <a:avLst/>
          </a:prstGeom>
        </p:spPr>
        <p:txBody>
          <a:bodyPr vert="horz" lIns="91440" tIns="45720" rIns="91440" bIns="45720" rtlCol="0" anchor="ctr"/>
          <a:lstStyle>
            <a:lvl1pPr algn="ctr">
              <a:defRPr sz="2394">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7175233" y="12678860"/>
            <a:ext cx="5471755" cy="728306"/>
          </a:xfrm>
          <a:prstGeom prst="rect">
            <a:avLst/>
          </a:prstGeom>
        </p:spPr>
        <p:txBody>
          <a:bodyPr vert="horz" lIns="91440" tIns="45720" rIns="91440" bIns="45720" rtlCol="0" anchor="ctr"/>
          <a:lstStyle>
            <a:lvl1pPr algn="r">
              <a:defRPr sz="2394">
                <a:solidFill>
                  <a:schemeClr val="tx1">
                    <a:tint val="75000"/>
                  </a:schemeClr>
                </a:solidFill>
              </a:defRPr>
            </a:lvl1pPr>
          </a:lstStyle>
          <a:p>
            <a:fld id="{EE810AFC-0EF5-49B5-A2B6-4E2E6A3F5FAF}" type="slidenum">
              <a:rPr lang="en-GB" smtClean="0"/>
              <a:t>‹#›</a:t>
            </a:fld>
            <a:endParaRPr lang="en-GB"/>
          </a:p>
        </p:txBody>
      </p:sp>
    </p:spTree>
    <p:extLst>
      <p:ext uri="{BB962C8B-B14F-4D97-AF65-F5344CB8AC3E}">
        <p14:creationId xmlns:p14="http://schemas.microsoft.com/office/powerpoint/2010/main" val="6053509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823954" rtl="0" eaLnBrk="1" latinLnBrk="0" hangingPunct="1">
        <a:lnSpc>
          <a:spcPct val="90000"/>
        </a:lnSpc>
        <a:spcBef>
          <a:spcPct val="0"/>
        </a:spcBef>
        <a:buNone/>
        <a:defRPr sz="8777" kern="1200">
          <a:solidFill>
            <a:schemeClr val="tx1"/>
          </a:solidFill>
          <a:latin typeface="+mj-lt"/>
          <a:ea typeface="+mj-ea"/>
          <a:cs typeface="+mj-cs"/>
        </a:defRPr>
      </a:lvl1pPr>
    </p:titleStyle>
    <p:bodyStyle>
      <a:lvl1pPr marL="455988" indent="-455988" algn="l" defTabSz="1823954" rtl="0" eaLnBrk="1" latinLnBrk="0" hangingPunct="1">
        <a:lnSpc>
          <a:spcPct val="90000"/>
        </a:lnSpc>
        <a:spcBef>
          <a:spcPts val="1995"/>
        </a:spcBef>
        <a:buFont typeface="Arial" panose="020B0604020202020204" pitchFamily="34" charset="0"/>
        <a:buChar char="•"/>
        <a:defRPr sz="5585" kern="1200">
          <a:solidFill>
            <a:schemeClr val="tx1"/>
          </a:solidFill>
          <a:latin typeface="+mn-lt"/>
          <a:ea typeface="+mn-ea"/>
          <a:cs typeface="+mn-cs"/>
        </a:defRPr>
      </a:lvl1pPr>
      <a:lvl2pPr marL="1367965" indent="-455988" algn="l" defTabSz="1823954" rtl="0" eaLnBrk="1" latinLnBrk="0" hangingPunct="1">
        <a:lnSpc>
          <a:spcPct val="90000"/>
        </a:lnSpc>
        <a:spcBef>
          <a:spcPts val="997"/>
        </a:spcBef>
        <a:buFont typeface="Arial" panose="020B0604020202020204" pitchFamily="34" charset="0"/>
        <a:buChar char="•"/>
        <a:defRPr sz="4787" kern="1200">
          <a:solidFill>
            <a:schemeClr val="tx1"/>
          </a:solidFill>
          <a:latin typeface="+mn-lt"/>
          <a:ea typeface="+mn-ea"/>
          <a:cs typeface="+mn-cs"/>
        </a:defRPr>
      </a:lvl2pPr>
      <a:lvl3pPr marL="2279942" indent="-455988" algn="l" defTabSz="1823954" rtl="0" eaLnBrk="1" latinLnBrk="0" hangingPunct="1">
        <a:lnSpc>
          <a:spcPct val="90000"/>
        </a:lnSpc>
        <a:spcBef>
          <a:spcPts val="997"/>
        </a:spcBef>
        <a:buFont typeface="Arial" panose="020B0604020202020204" pitchFamily="34" charset="0"/>
        <a:buChar char="•"/>
        <a:defRPr sz="3989" kern="1200">
          <a:solidFill>
            <a:schemeClr val="tx1"/>
          </a:solidFill>
          <a:latin typeface="+mn-lt"/>
          <a:ea typeface="+mn-ea"/>
          <a:cs typeface="+mn-cs"/>
        </a:defRPr>
      </a:lvl3pPr>
      <a:lvl4pPr marL="3191919"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4pPr>
      <a:lvl5pPr marL="4103896"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5pPr>
      <a:lvl6pPr marL="5015873"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6pPr>
      <a:lvl7pPr marL="5927849"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7pPr>
      <a:lvl8pPr marL="6839826"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8pPr>
      <a:lvl9pPr marL="7751803" indent="-455988" algn="l" defTabSz="1823954" rtl="0" eaLnBrk="1" latinLnBrk="0" hangingPunct="1">
        <a:lnSpc>
          <a:spcPct val="90000"/>
        </a:lnSpc>
        <a:spcBef>
          <a:spcPts val="997"/>
        </a:spcBef>
        <a:buFont typeface="Arial" panose="020B0604020202020204" pitchFamily="34" charset="0"/>
        <a:buChar char="•"/>
        <a:defRPr sz="3590" kern="1200">
          <a:solidFill>
            <a:schemeClr val="tx1"/>
          </a:solidFill>
          <a:latin typeface="+mn-lt"/>
          <a:ea typeface="+mn-ea"/>
          <a:cs typeface="+mn-cs"/>
        </a:defRPr>
      </a:lvl9pPr>
    </p:bodyStyle>
    <p:otherStyle>
      <a:defPPr>
        <a:defRPr lang="en-US"/>
      </a:defPPr>
      <a:lvl1pPr marL="0" algn="l" defTabSz="1823954" rtl="0" eaLnBrk="1" latinLnBrk="0" hangingPunct="1">
        <a:defRPr sz="3590" kern="1200">
          <a:solidFill>
            <a:schemeClr val="tx1"/>
          </a:solidFill>
          <a:latin typeface="+mn-lt"/>
          <a:ea typeface="+mn-ea"/>
          <a:cs typeface="+mn-cs"/>
        </a:defRPr>
      </a:lvl1pPr>
      <a:lvl2pPr marL="911977" algn="l" defTabSz="1823954" rtl="0" eaLnBrk="1" latinLnBrk="0" hangingPunct="1">
        <a:defRPr sz="3590" kern="1200">
          <a:solidFill>
            <a:schemeClr val="tx1"/>
          </a:solidFill>
          <a:latin typeface="+mn-lt"/>
          <a:ea typeface="+mn-ea"/>
          <a:cs typeface="+mn-cs"/>
        </a:defRPr>
      </a:lvl2pPr>
      <a:lvl3pPr marL="1823954" algn="l" defTabSz="1823954" rtl="0" eaLnBrk="1" latinLnBrk="0" hangingPunct="1">
        <a:defRPr sz="3590" kern="1200">
          <a:solidFill>
            <a:schemeClr val="tx1"/>
          </a:solidFill>
          <a:latin typeface="+mn-lt"/>
          <a:ea typeface="+mn-ea"/>
          <a:cs typeface="+mn-cs"/>
        </a:defRPr>
      </a:lvl3pPr>
      <a:lvl4pPr marL="2735931" algn="l" defTabSz="1823954" rtl="0" eaLnBrk="1" latinLnBrk="0" hangingPunct="1">
        <a:defRPr sz="3590" kern="1200">
          <a:solidFill>
            <a:schemeClr val="tx1"/>
          </a:solidFill>
          <a:latin typeface="+mn-lt"/>
          <a:ea typeface="+mn-ea"/>
          <a:cs typeface="+mn-cs"/>
        </a:defRPr>
      </a:lvl4pPr>
      <a:lvl5pPr marL="3647907" algn="l" defTabSz="1823954" rtl="0" eaLnBrk="1" latinLnBrk="0" hangingPunct="1">
        <a:defRPr sz="3590" kern="1200">
          <a:solidFill>
            <a:schemeClr val="tx1"/>
          </a:solidFill>
          <a:latin typeface="+mn-lt"/>
          <a:ea typeface="+mn-ea"/>
          <a:cs typeface="+mn-cs"/>
        </a:defRPr>
      </a:lvl5pPr>
      <a:lvl6pPr marL="4559884" algn="l" defTabSz="1823954" rtl="0" eaLnBrk="1" latinLnBrk="0" hangingPunct="1">
        <a:defRPr sz="3590" kern="1200">
          <a:solidFill>
            <a:schemeClr val="tx1"/>
          </a:solidFill>
          <a:latin typeface="+mn-lt"/>
          <a:ea typeface="+mn-ea"/>
          <a:cs typeface="+mn-cs"/>
        </a:defRPr>
      </a:lvl6pPr>
      <a:lvl7pPr marL="5471861" algn="l" defTabSz="1823954" rtl="0" eaLnBrk="1" latinLnBrk="0" hangingPunct="1">
        <a:defRPr sz="3590" kern="1200">
          <a:solidFill>
            <a:schemeClr val="tx1"/>
          </a:solidFill>
          <a:latin typeface="+mn-lt"/>
          <a:ea typeface="+mn-ea"/>
          <a:cs typeface="+mn-cs"/>
        </a:defRPr>
      </a:lvl7pPr>
      <a:lvl8pPr marL="6383838" algn="l" defTabSz="1823954" rtl="0" eaLnBrk="1" latinLnBrk="0" hangingPunct="1">
        <a:defRPr sz="3590" kern="1200">
          <a:solidFill>
            <a:schemeClr val="tx1"/>
          </a:solidFill>
          <a:latin typeface="+mn-lt"/>
          <a:ea typeface="+mn-ea"/>
          <a:cs typeface="+mn-cs"/>
        </a:defRPr>
      </a:lvl8pPr>
      <a:lvl9pPr marL="7295815" algn="l" defTabSz="1823954" rtl="0" eaLnBrk="1" latinLnBrk="0" hangingPunct="1">
        <a:defRPr sz="35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HOME (als doorlopende pagina uit 3 delen)</a:t>
            </a:r>
            <a:endParaRPr lang="en-GB" dirty="0"/>
          </a:p>
        </p:txBody>
      </p:sp>
    </p:spTree>
    <p:extLst>
      <p:ext uri="{BB962C8B-B14F-4D97-AF65-F5344CB8AC3E}">
        <p14:creationId xmlns:p14="http://schemas.microsoft.com/office/powerpoint/2010/main" val="57409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t="23968"/>
          <a:stretch/>
        </p:blipFill>
        <p:spPr>
          <a:xfrm>
            <a:off x="0" y="-3325"/>
            <a:ext cx="24344312" cy="12056400"/>
          </a:xfrm>
          <a:prstGeom prst="rect">
            <a:avLst/>
          </a:prstGeom>
        </p:spPr>
      </p:pic>
      <p:sp>
        <p:nvSpPr>
          <p:cNvPr id="2" name="Rectangle 1"/>
          <p:cNvSpPr/>
          <p:nvPr/>
        </p:nvSpPr>
        <p:spPr>
          <a:xfrm>
            <a:off x="0" y="11125201"/>
            <a:ext cx="24318913" cy="2554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0" y="12204562"/>
            <a:ext cx="24307800" cy="1323439"/>
          </a:xfrm>
          <a:prstGeom prst="rect">
            <a:avLst/>
          </a:prstGeom>
        </p:spPr>
        <p:txBody>
          <a:bodyPr wrap="square">
            <a:spAutoFit/>
          </a:bodyPr>
          <a:lstStyle/>
          <a:p>
            <a:pPr algn="ctr"/>
            <a:r>
              <a:rPr lang="nl-BE" sz="4000" dirty="0">
                <a:solidFill>
                  <a:schemeClr val="bg1"/>
                </a:solidFill>
                <a:latin typeface="Rockwell Condensed" panose="02060603050405020104" pitchFamily="18" charset="0"/>
              </a:rPr>
              <a:t>© 2019. </a:t>
            </a:r>
            <a:r>
              <a:rPr lang="nl-BE" sz="4000" dirty="0" err="1">
                <a:solidFill>
                  <a:schemeClr val="bg1"/>
                </a:solidFill>
                <a:latin typeface="Rockwell Condensed" panose="02060603050405020104" pitchFamily="18" charset="0"/>
              </a:rPr>
              <a:t>All</a:t>
            </a:r>
            <a:r>
              <a:rPr lang="nl-BE" sz="4000" dirty="0">
                <a:solidFill>
                  <a:schemeClr val="bg1"/>
                </a:solidFill>
                <a:latin typeface="Rockwell Condensed" panose="02060603050405020104" pitchFamily="18" charset="0"/>
              </a:rPr>
              <a:t> </a:t>
            </a:r>
            <a:r>
              <a:rPr lang="nl-BE" sz="4000" dirty="0" err="1">
                <a:solidFill>
                  <a:schemeClr val="bg1"/>
                </a:solidFill>
                <a:latin typeface="Rockwell Condensed" panose="02060603050405020104" pitchFamily="18" charset="0"/>
              </a:rPr>
              <a:t>Rights</a:t>
            </a:r>
            <a:r>
              <a:rPr lang="nl-BE" sz="4000" dirty="0">
                <a:solidFill>
                  <a:schemeClr val="bg1"/>
                </a:solidFill>
                <a:latin typeface="Rockwell Condensed" panose="02060603050405020104" pitchFamily="18" charset="0"/>
              </a:rPr>
              <a:t> </a:t>
            </a:r>
            <a:r>
              <a:rPr lang="nl-BE" sz="4000" dirty="0" err="1">
                <a:solidFill>
                  <a:schemeClr val="bg1"/>
                </a:solidFill>
                <a:latin typeface="Rockwell Condensed" panose="02060603050405020104" pitchFamily="18" charset="0"/>
              </a:rPr>
              <a:t>Reserved</a:t>
            </a:r>
            <a:r>
              <a:rPr lang="nl-BE" sz="4000" dirty="0">
                <a:solidFill>
                  <a:schemeClr val="bg1"/>
                </a:solidFill>
                <a:latin typeface="Rockwell Condensed" panose="02060603050405020104" pitchFamily="18" charset="0"/>
              </a:rPr>
              <a:t>.</a:t>
            </a:r>
          </a:p>
          <a:p>
            <a:pPr algn="ctr"/>
            <a:r>
              <a:rPr lang="nl-BE" sz="4000" dirty="0">
                <a:solidFill>
                  <a:schemeClr val="bg1"/>
                </a:solidFill>
                <a:latin typeface="Rockwell Condensed" panose="02060603050405020104" pitchFamily="18" charset="0"/>
              </a:rPr>
              <a:t>info@lowatter.com     			</a:t>
            </a:r>
            <a:r>
              <a:rPr lang="nl-BE" sz="4000" dirty="0" err="1">
                <a:solidFill>
                  <a:schemeClr val="bg1"/>
                </a:solidFill>
                <a:latin typeface="Rockwell Condensed" panose="02060603050405020104" pitchFamily="18" charset="0"/>
              </a:rPr>
              <a:t>lowatter</a:t>
            </a:r>
            <a:endParaRPr lang="nl-BE" sz="4000" dirty="0">
              <a:solidFill>
                <a:schemeClr val="bg1"/>
              </a:solidFill>
              <a:latin typeface="Rockwell Condensed" panose="02060603050405020104" pitchFamily="18" charset="0"/>
            </a:endParaRPr>
          </a:p>
        </p:txBody>
      </p:sp>
      <p:pic>
        <p:nvPicPr>
          <p:cNvPr id="6" name="Picture 10" descr="Afbeeldingsresultaat voor linkedi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26589" y="12930787"/>
            <a:ext cx="517377" cy="5173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Lst>
          </a:blip>
          <a:srcRect l="7291" t="12974" r="32306" b="69274"/>
          <a:stretch/>
        </p:blipFill>
        <p:spPr>
          <a:xfrm>
            <a:off x="10001165" y="11368337"/>
            <a:ext cx="4203870" cy="584689"/>
          </a:xfrm>
          <a:prstGeom prst="rect">
            <a:avLst/>
          </a:prstGeom>
        </p:spPr>
      </p:pic>
    </p:spTree>
    <p:extLst>
      <p:ext uri="{BB962C8B-B14F-4D97-AF65-F5344CB8AC3E}">
        <p14:creationId xmlns:p14="http://schemas.microsoft.com/office/powerpoint/2010/main" val="690933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OUR TEAM (deel 1)</a:t>
            </a:r>
            <a:endParaRPr lang="en-GB" dirty="0"/>
          </a:p>
        </p:txBody>
      </p:sp>
    </p:spTree>
    <p:extLst>
      <p:ext uri="{BB962C8B-B14F-4D97-AF65-F5344CB8AC3E}">
        <p14:creationId xmlns:p14="http://schemas.microsoft.com/office/powerpoint/2010/main" val="8032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rotWithShape="1">
          <a:blip r:embed="rId3"/>
          <a:srcRect r="764"/>
          <a:stretch/>
        </p:blipFill>
        <p:spPr>
          <a:xfrm>
            <a:off x="823688" y="2463538"/>
            <a:ext cx="6996910" cy="9995586"/>
          </a:xfrm>
          <a:prstGeom prst="rect">
            <a:avLst/>
          </a:prstGeom>
        </p:spPr>
      </p:pic>
      <p:pic>
        <p:nvPicPr>
          <p:cNvPr id="8" name="Picture 7"/>
          <p:cNvPicPr>
            <a:picLocks/>
          </p:cNvPicPr>
          <p:nvPr/>
        </p:nvPicPr>
        <p:blipFill rotWithShape="1">
          <a:blip r:embed="rId4"/>
          <a:srcRect l="551" t="420" r="2784"/>
          <a:stretch/>
        </p:blipFill>
        <p:spPr>
          <a:xfrm>
            <a:off x="8207762" y="2462587"/>
            <a:ext cx="6997576" cy="9996537"/>
          </a:xfrm>
          <a:prstGeom prst="rect">
            <a:avLst/>
          </a:prstGeom>
        </p:spPr>
      </p:pic>
      <p:pic>
        <p:nvPicPr>
          <p:cNvPr id="13" name="Picture 12"/>
          <p:cNvPicPr>
            <a:picLocks/>
          </p:cNvPicPr>
          <p:nvPr/>
        </p:nvPicPr>
        <p:blipFill rotWithShape="1">
          <a:blip r:embed="rId5"/>
          <a:srcRect l="561" t="373" r="914"/>
          <a:stretch/>
        </p:blipFill>
        <p:spPr>
          <a:xfrm>
            <a:off x="15592502" y="2462587"/>
            <a:ext cx="6998400" cy="9997200"/>
          </a:xfrm>
          <a:prstGeom prst="rect">
            <a:avLst/>
          </a:prstGeom>
        </p:spPr>
      </p:pic>
      <p:sp>
        <p:nvSpPr>
          <p:cNvPr id="39" name="TextBox 38"/>
          <p:cNvSpPr txBox="1"/>
          <p:nvPr/>
        </p:nvSpPr>
        <p:spPr>
          <a:xfrm>
            <a:off x="7500618" y="888640"/>
            <a:ext cx="15776894" cy="706219"/>
          </a:xfrm>
          <a:prstGeom prst="rect">
            <a:avLst/>
          </a:prstGeom>
          <a:noFill/>
        </p:spPr>
        <p:txBody>
          <a:bodyPr wrap="square" rtlCol="0">
            <a:spAutoFit/>
          </a:bodyPr>
          <a:lstStyle/>
          <a:p>
            <a:r>
              <a:rPr lang="nl-BE" sz="3989" dirty="0">
                <a:solidFill>
                  <a:srgbClr val="70AD47"/>
                </a:solidFill>
                <a:latin typeface="Bahnschrift SemiBold SemiConden" panose="020B0502040204020203" pitchFamily="34" charset="0"/>
              </a:rPr>
              <a:t>OUR TEAM  </a:t>
            </a:r>
            <a:r>
              <a:rPr lang="en-GB" sz="3989" dirty="0">
                <a:solidFill>
                  <a:srgbClr val="70AD47"/>
                </a:solidFill>
                <a:latin typeface="Bahnschrift SemiBold SemiConden" panose="020B0502040204020203" pitchFamily="34" charset="0"/>
              </a:rPr>
              <a:t>     </a:t>
            </a:r>
            <a:r>
              <a:rPr lang="nl-BE" sz="3989" dirty="0">
                <a:latin typeface="Bahnschrift SemiBold SemiConden" panose="020B0502040204020203" pitchFamily="34" charset="0"/>
              </a:rPr>
              <a:t>OUR STORY       OUR PRODUCTS       OUR CONSULTANCY       CONTACT</a:t>
            </a:r>
            <a:endParaRPr lang="en-GB" sz="3989" dirty="0">
              <a:latin typeface="Bahnschrift SemiBold SemiConden" panose="020B0502040204020203" pitchFamily="34" charset="0"/>
            </a:endParaRPr>
          </a:p>
        </p:txBody>
      </p:sp>
      <p:pic>
        <p:nvPicPr>
          <p:cNvPr id="40" name="Picture 39"/>
          <p:cNvPicPr>
            <a:picLocks noChangeAspect="1"/>
          </p:cNvPicPr>
          <p:nvPr/>
        </p:nvPicPr>
        <p:blipFill rotWithShape="1">
          <a:blip r:embed="rId6"/>
          <a:srcRect l="7291" t="12974" r="32210" b="69076"/>
          <a:stretch/>
        </p:blipFill>
        <p:spPr>
          <a:xfrm>
            <a:off x="899888" y="851583"/>
            <a:ext cx="4426855" cy="621617"/>
          </a:xfrm>
          <a:prstGeom prst="rect">
            <a:avLst/>
          </a:prstGeom>
        </p:spPr>
      </p:pic>
      <p:sp>
        <p:nvSpPr>
          <p:cNvPr id="41" name="Rectangle 40"/>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9642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OUR TEAM (deel 2)</a:t>
            </a:r>
            <a:endParaRPr lang="en-GB" dirty="0"/>
          </a:p>
        </p:txBody>
      </p:sp>
    </p:spTree>
    <p:extLst>
      <p:ext uri="{BB962C8B-B14F-4D97-AF65-F5344CB8AC3E}">
        <p14:creationId xmlns:p14="http://schemas.microsoft.com/office/powerpoint/2010/main" val="404622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679488"/>
            <a:ext cx="24318913" cy="2554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0" y="14758849"/>
            <a:ext cx="24307800" cy="1323439"/>
          </a:xfrm>
          <a:prstGeom prst="rect">
            <a:avLst/>
          </a:prstGeom>
        </p:spPr>
        <p:txBody>
          <a:bodyPr wrap="square">
            <a:spAutoFit/>
          </a:bodyPr>
          <a:lstStyle/>
          <a:p>
            <a:pPr algn="ctr"/>
            <a:r>
              <a:rPr lang="nl-BE" sz="4000" dirty="0">
                <a:solidFill>
                  <a:schemeClr val="bg1"/>
                </a:solidFill>
                <a:latin typeface="Rockwell Condensed" panose="02060603050405020104" pitchFamily="18" charset="0"/>
              </a:rPr>
              <a:t>© 2019. </a:t>
            </a:r>
            <a:r>
              <a:rPr lang="nl-BE" sz="4000" dirty="0" err="1">
                <a:solidFill>
                  <a:schemeClr val="bg1"/>
                </a:solidFill>
                <a:latin typeface="Rockwell Condensed" panose="02060603050405020104" pitchFamily="18" charset="0"/>
              </a:rPr>
              <a:t>All</a:t>
            </a:r>
            <a:r>
              <a:rPr lang="nl-BE" sz="4000" dirty="0">
                <a:solidFill>
                  <a:schemeClr val="bg1"/>
                </a:solidFill>
                <a:latin typeface="Rockwell Condensed" panose="02060603050405020104" pitchFamily="18" charset="0"/>
              </a:rPr>
              <a:t> </a:t>
            </a:r>
            <a:r>
              <a:rPr lang="nl-BE" sz="4000" dirty="0" err="1">
                <a:solidFill>
                  <a:schemeClr val="bg1"/>
                </a:solidFill>
                <a:latin typeface="Rockwell Condensed" panose="02060603050405020104" pitchFamily="18" charset="0"/>
              </a:rPr>
              <a:t>Rights</a:t>
            </a:r>
            <a:r>
              <a:rPr lang="nl-BE" sz="4000" dirty="0">
                <a:solidFill>
                  <a:schemeClr val="bg1"/>
                </a:solidFill>
                <a:latin typeface="Rockwell Condensed" panose="02060603050405020104" pitchFamily="18" charset="0"/>
              </a:rPr>
              <a:t> </a:t>
            </a:r>
            <a:r>
              <a:rPr lang="nl-BE" sz="4000" dirty="0" err="1">
                <a:solidFill>
                  <a:schemeClr val="bg1"/>
                </a:solidFill>
                <a:latin typeface="Rockwell Condensed" panose="02060603050405020104" pitchFamily="18" charset="0"/>
              </a:rPr>
              <a:t>Reserved</a:t>
            </a:r>
            <a:r>
              <a:rPr lang="nl-BE" sz="4000" dirty="0">
                <a:solidFill>
                  <a:schemeClr val="bg1"/>
                </a:solidFill>
                <a:latin typeface="Rockwell Condensed" panose="02060603050405020104" pitchFamily="18" charset="0"/>
              </a:rPr>
              <a:t>.</a:t>
            </a:r>
          </a:p>
          <a:p>
            <a:pPr algn="ctr"/>
            <a:r>
              <a:rPr lang="nl-BE" sz="4000" dirty="0">
                <a:solidFill>
                  <a:schemeClr val="bg1"/>
                </a:solidFill>
                <a:latin typeface="Rockwell Condensed" panose="02060603050405020104" pitchFamily="18" charset="0"/>
              </a:rPr>
              <a:t>info@lowatter.com     			</a:t>
            </a:r>
            <a:r>
              <a:rPr lang="nl-BE" sz="4000" dirty="0" err="1">
                <a:solidFill>
                  <a:schemeClr val="bg1"/>
                </a:solidFill>
                <a:latin typeface="Rockwell Condensed" panose="02060603050405020104" pitchFamily="18" charset="0"/>
              </a:rPr>
              <a:t>lowatter</a:t>
            </a:r>
            <a:endParaRPr lang="nl-BE" sz="4000" dirty="0">
              <a:solidFill>
                <a:schemeClr val="bg1"/>
              </a:solidFill>
              <a:latin typeface="Rockwell Condensed" panose="02060603050405020104" pitchFamily="18" charset="0"/>
            </a:endParaRPr>
          </a:p>
        </p:txBody>
      </p:sp>
      <p:pic>
        <p:nvPicPr>
          <p:cNvPr id="7" name="Picture 10" descr="Afbeeldingsresultaat voor linkedi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26589" y="15485074"/>
            <a:ext cx="517377" cy="5173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200000"/>
                    </a14:imgEffect>
                  </a14:imgLayer>
                </a14:imgProps>
              </a:ext>
            </a:extLst>
          </a:blip>
          <a:srcRect l="7291" t="12974" r="32306" b="69274"/>
          <a:stretch/>
        </p:blipFill>
        <p:spPr>
          <a:xfrm>
            <a:off x="10001165" y="13922624"/>
            <a:ext cx="4203870" cy="584689"/>
          </a:xfrm>
          <a:prstGeom prst="rect">
            <a:avLst/>
          </a:prstGeom>
        </p:spPr>
      </p:pic>
      <p:pic>
        <p:nvPicPr>
          <p:cNvPr id="9" name="Picture 8"/>
          <p:cNvPicPr>
            <a:picLocks/>
          </p:cNvPicPr>
          <p:nvPr/>
        </p:nvPicPr>
        <p:blipFill>
          <a:blip r:embed="rId5"/>
          <a:stretch>
            <a:fillRect/>
          </a:stretch>
        </p:blipFill>
        <p:spPr>
          <a:xfrm>
            <a:off x="823688" y="2463538"/>
            <a:ext cx="6996910" cy="9995586"/>
          </a:xfrm>
          <a:prstGeom prst="rect">
            <a:avLst/>
          </a:prstGeom>
        </p:spPr>
      </p:pic>
      <p:pic>
        <p:nvPicPr>
          <p:cNvPr id="10" name="Picture 9"/>
          <p:cNvPicPr>
            <a:picLocks/>
          </p:cNvPicPr>
          <p:nvPr/>
        </p:nvPicPr>
        <p:blipFill>
          <a:blip r:embed="rId5"/>
          <a:stretch>
            <a:fillRect/>
          </a:stretch>
        </p:blipFill>
        <p:spPr>
          <a:xfrm>
            <a:off x="8207762" y="2463538"/>
            <a:ext cx="6996910" cy="9995586"/>
          </a:xfrm>
          <a:prstGeom prst="rect">
            <a:avLst/>
          </a:prstGeom>
        </p:spPr>
      </p:pic>
      <p:pic>
        <p:nvPicPr>
          <p:cNvPr id="11" name="Picture 10"/>
          <p:cNvPicPr>
            <a:picLocks/>
          </p:cNvPicPr>
          <p:nvPr/>
        </p:nvPicPr>
        <p:blipFill>
          <a:blip r:embed="rId5"/>
          <a:stretch>
            <a:fillRect/>
          </a:stretch>
        </p:blipFill>
        <p:spPr>
          <a:xfrm>
            <a:off x="15591836" y="2463538"/>
            <a:ext cx="6996910" cy="9995586"/>
          </a:xfrm>
          <a:prstGeom prst="rect">
            <a:avLst/>
          </a:prstGeom>
        </p:spPr>
      </p:pic>
    </p:spTree>
    <p:extLst>
      <p:ext uri="{BB962C8B-B14F-4D97-AF65-F5344CB8AC3E}">
        <p14:creationId xmlns:p14="http://schemas.microsoft.com/office/powerpoint/2010/main" val="1712203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OUR STORY</a:t>
            </a:r>
            <a:endParaRPr lang="en-GB" dirty="0"/>
          </a:p>
        </p:txBody>
      </p:sp>
    </p:spTree>
    <p:extLst>
      <p:ext uri="{BB962C8B-B14F-4D97-AF65-F5344CB8AC3E}">
        <p14:creationId xmlns:p14="http://schemas.microsoft.com/office/powerpoint/2010/main" val="1375528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solidFill>
                  <a:srgbClr val="70AD47"/>
                </a:solidFill>
                <a:latin typeface="Rockwell Condensed" panose="02060603050405020104" pitchFamily="18" charset="0"/>
              </a:rPr>
              <a:t>OUR STORY       </a:t>
            </a:r>
            <a:r>
              <a:rPr lang="nl-BE" sz="3989" dirty="0">
                <a:latin typeface="Rockwell Condensed" panose="02060603050405020104" pitchFamily="18" charset="0"/>
              </a:rPr>
              <a:t>OUR PRODUCTS       OUR CONSULTANCY       CONTACT</a:t>
            </a:r>
            <a:endParaRPr lang="en-GB" sz="3989" dirty="0">
              <a:latin typeface="Rockwell Condensed" panose="02060603050405020104" pitchFamily="18" charset="0"/>
            </a:endParaRPr>
          </a:p>
        </p:txBody>
      </p:sp>
      <p:pic>
        <p:nvPicPr>
          <p:cNvPr id="4" name="Picture 3"/>
          <p:cNvPicPr>
            <a:picLocks noChangeAspect="1"/>
          </p:cNvPicPr>
          <p:nvPr/>
        </p:nvPicPr>
        <p:blipFill rotWithShape="1">
          <a:blip r:embed="rId3"/>
          <a:srcRect l="7291" t="12974" r="32210" b="69076"/>
          <a:stretch/>
        </p:blipFill>
        <p:spPr>
          <a:xfrm>
            <a:off x="899888" y="851583"/>
            <a:ext cx="4426855" cy="621617"/>
          </a:xfrm>
          <a:prstGeom prst="rect">
            <a:avLst/>
          </a:prstGeom>
        </p:spPr>
      </p:pic>
      <p:sp>
        <p:nvSpPr>
          <p:cNvPr id="5" name="Rectangle 4"/>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p:nvPr/>
        </p:nvCxnSpPr>
        <p:spPr>
          <a:xfrm>
            <a:off x="22567900" y="4832879"/>
            <a:ext cx="0" cy="884660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120970" y="4582679"/>
            <a:ext cx="0" cy="903965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5670" y="4315979"/>
            <a:ext cx="0" cy="9416755"/>
          </a:xfrm>
          <a:prstGeom prst="line">
            <a:avLst/>
          </a:prstGeom>
          <a:ln w="190500" cap="rnd">
            <a:solidFill>
              <a:srgbClr val="70AD47"/>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1154959" y="4039234"/>
            <a:ext cx="0" cy="9693500"/>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12" name="Rectangle 11"/>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0880487" y="220927"/>
            <a:ext cx="1884363" cy="706219"/>
          </a:xfrm>
          <a:prstGeom prst="rect">
            <a:avLst/>
          </a:prstGeom>
          <a:noFill/>
        </p:spPr>
        <p:txBody>
          <a:bodyPr wrap="square" rtlCol="0">
            <a:spAutoFit/>
          </a:bodyPr>
          <a:lstStyle/>
          <a:p>
            <a:r>
              <a:rPr lang="nl-BE" sz="3989" dirty="0">
                <a:solidFill>
                  <a:schemeClr val="bg1">
                    <a:lumMod val="50000"/>
                  </a:schemeClr>
                </a:solidFill>
                <a:latin typeface="Bahnschrift SemiBold SemiConden" panose="020B0502040204020203" pitchFamily="34" charset="0"/>
              </a:rPr>
              <a:t>NL | ENG</a:t>
            </a:r>
            <a:endParaRPr lang="en-GB" sz="3989" dirty="0">
              <a:solidFill>
                <a:schemeClr val="bg1">
                  <a:lumMod val="50000"/>
                </a:schemeClr>
              </a:solidFill>
              <a:latin typeface="Bahnschrift SemiBold SemiConden" panose="020B0502040204020203" pitchFamily="34" charset="0"/>
            </a:endParaRPr>
          </a:p>
        </p:txBody>
      </p:sp>
      <p:sp>
        <p:nvSpPr>
          <p:cNvPr id="14" name="Rectangle 13"/>
          <p:cNvSpPr/>
          <p:nvPr/>
        </p:nvSpPr>
        <p:spPr>
          <a:xfrm>
            <a:off x="11074400" y="2096134"/>
            <a:ext cx="146049" cy="1158398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2705410" y="2388984"/>
            <a:ext cx="7162800" cy="363855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Isosceles Triangle 17"/>
          <p:cNvSpPr/>
          <p:nvPr/>
        </p:nvSpPr>
        <p:spPr>
          <a:xfrm rot="5400000">
            <a:off x="9701191" y="4027075"/>
            <a:ext cx="677227" cy="362368"/>
          </a:xfrm>
          <a:prstGeom prs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10485613" y="3909536"/>
            <a:ext cx="1323621" cy="67722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10510481" y="3980679"/>
            <a:ext cx="1298753" cy="584775"/>
          </a:xfrm>
          <a:prstGeom prst="rect">
            <a:avLst/>
          </a:prstGeom>
          <a:noFill/>
        </p:spPr>
        <p:txBody>
          <a:bodyPr wrap="none" rtlCol="0">
            <a:spAutoFit/>
          </a:bodyPr>
          <a:lstStyle/>
          <a:p>
            <a:r>
              <a:rPr lang="nl-BE" sz="3200" dirty="0">
                <a:solidFill>
                  <a:schemeClr val="bg1"/>
                </a:solidFill>
                <a:latin typeface="Rockwell Condensed" panose="02060603050405020104" pitchFamily="18" charset="0"/>
              </a:rPr>
              <a:t>12/2018</a:t>
            </a:r>
            <a:endParaRPr lang="en-GB" sz="3200" dirty="0">
              <a:solidFill>
                <a:schemeClr val="bg1"/>
              </a:solidFill>
              <a:latin typeface="Rockwell Condensed" panose="02060603050405020104" pitchFamily="18" charset="0"/>
            </a:endParaRPr>
          </a:p>
        </p:txBody>
      </p:sp>
      <p:sp>
        <p:nvSpPr>
          <p:cNvPr id="23" name="TextBox 22"/>
          <p:cNvSpPr txBox="1"/>
          <p:nvPr/>
        </p:nvSpPr>
        <p:spPr>
          <a:xfrm>
            <a:off x="3039524" y="2689239"/>
            <a:ext cx="2229906" cy="1569660"/>
          </a:xfrm>
          <a:prstGeom prst="rect">
            <a:avLst/>
          </a:prstGeom>
          <a:noFill/>
        </p:spPr>
        <p:txBody>
          <a:bodyPr wrap="none" rtlCol="0">
            <a:spAutoFit/>
          </a:bodyPr>
          <a:lstStyle/>
          <a:p>
            <a:r>
              <a:rPr lang="nl-BE" sz="3200" b="1" dirty="0" err="1">
                <a:solidFill>
                  <a:schemeClr val="bg1"/>
                </a:solidFill>
                <a:latin typeface="Rockwell Condensed" panose="02060603050405020104" pitchFamily="18" charset="0"/>
              </a:rPr>
              <a:t>Placeholder</a:t>
            </a:r>
            <a:r>
              <a:rPr lang="nl-BE" sz="3200" b="1" dirty="0">
                <a:solidFill>
                  <a:schemeClr val="bg1"/>
                </a:solidFill>
                <a:latin typeface="Rockwell Condensed" panose="02060603050405020104" pitchFamily="18" charset="0"/>
              </a:rPr>
              <a:t>.</a:t>
            </a:r>
          </a:p>
          <a:p>
            <a:endParaRPr lang="nl-BE" sz="3200" b="1" dirty="0">
              <a:solidFill>
                <a:schemeClr val="bg1"/>
              </a:solidFill>
              <a:latin typeface="Rockwell Condensed" panose="02060603050405020104" pitchFamily="18" charset="0"/>
            </a:endParaRPr>
          </a:p>
          <a:p>
            <a:r>
              <a:rPr lang="nl-BE" sz="3200" dirty="0" err="1">
                <a:solidFill>
                  <a:schemeClr val="bg1"/>
                </a:solidFill>
                <a:latin typeface="Rockwell Condensed" panose="02060603050405020104" pitchFamily="18" charset="0"/>
              </a:rPr>
              <a:t>Placeholder</a:t>
            </a:r>
            <a:r>
              <a:rPr lang="nl-BE" sz="3200" dirty="0">
                <a:solidFill>
                  <a:schemeClr val="bg1"/>
                </a:solidFill>
                <a:latin typeface="Rockwell Condensed" panose="02060603050405020104" pitchFamily="18" charset="0"/>
              </a:rPr>
              <a:t>.</a:t>
            </a:r>
            <a:endParaRPr lang="en-GB" sz="3200" dirty="0">
              <a:solidFill>
                <a:schemeClr val="bg1"/>
              </a:solidFill>
              <a:latin typeface="Rockwell Condensed" panose="02060603050405020104" pitchFamily="18" charset="0"/>
            </a:endParaRPr>
          </a:p>
        </p:txBody>
      </p:sp>
      <p:sp>
        <p:nvSpPr>
          <p:cNvPr id="24" name="Rectangle 23"/>
          <p:cNvSpPr/>
          <p:nvPr/>
        </p:nvSpPr>
        <p:spPr>
          <a:xfrm flipH="1">
            <a:off x="12351934" y="6027534"/>
            <a:ext cx="7153210" cy="36385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Isosceles Triangle 24"/>
          <p:cNvSpPr/>
          <p:nvPr/>
        </p:nvSpPr>
        <p:spPr>
          <a:xfrm rot="5400000" flipV="1">
            <a:off x="11832251" y="7665870"/>
            <a:ext cx="677227" cy="36188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10485613" y="7529506"/>
            <a:ext cx="1323621" cy="67722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10510481" y="7600649"/>
            <a:ext cx="1298753" cy="584775"/>
          </a:xfrm>
          <a:prstGeom prst="rect">
            <a:avLst/>
          </a:prstGeom>
          <a:noFill/>
        </p:spPr>
        <p:txBody>
          <a:bodyPr wrap="none" rtlCol="0">
            <a:spAutoFit/>
          </a:bodyPr>
          <a:lstStyle/>
          <a:p>
            <a:r>
              <a:rPr lang="nl-BE" sz="3200" dirty="0">
                <a:solidFill>
                  <a:schemeClr val="bg1"/>
                </a:solidFill>
                <a:latin typeface="Rockwell Condensed" panose="02060603050405020104" pitchFamily="18" charset="0"/>
              </a:rPr>
              <a:t>12/2018</a:t>
            </a:r>
            <a:endParaRPr lang="en-GB" sz="3200" dirty="0">
              <a:solidFill>
                <a:schemeClr val="bg1"/>
              </a:solidFill>
              <a:latin typeface="Rockwell Condensed" panose="02060603050405020104" pitchFamily="18" charset="0"/>
            </a:endParaRPr>
          </a:p>
        </p:txBody>
      </p:sp>
      <p:sp>
        <p:nvSpPr>
          <p:cNvPr id="29" name="TextBox 28"/>
          <p:cNvSpPr txBox="1"/>
          <p:nvPr/>
        </p:nvSpPr>
        <p:spPr>
          <a:xfrm>
            <a:off x="12828664" y="6298460"/>
            <a:ext cx="2229906" cy="1569660"/>
          </a:xfrm>
          <a:prstGeom prst="rect">
            <a:avLst/>
          </a:prstGeom>
          <a:noFill/>
        </p:spPr>
        <p:txBody>
          <a:bodyPr wrap="none" rtlCol="0">
            <a:spAutoFit/>
          </a:bodyPr>
          <a:lstStyle/>
          <a:p>
            <a:r>
              <a:rPr lang="nl-BE" sz="3200" b="1" dirty="0" err="1">
                <a:solidFill>
                  <a:schemeClr val="bg1"/>
                </a:solidFill>
                <a:latin typeface="Rockwell Condensed" panose="02060603050405020104" pitchFamily="18" charset="0"/>
              </a:rPr>
              <a:t>Placeholder</a:t>
            </a:r>
            <a:r>
              <a:rPr lang="nl-BE" sz="3200" b="1" dirty="0">
                <a:solidFill>
                  <a:schemeClr val="bg1"/>
                </a:solidFill>
                <a:latin typeface="Rockwell Condensed" panose="02060603050405020104" pitchFamily="18" charset="0"/>
              </a:rPr>
              <a:t>.</a:t>
            </a:r>
          </a:p>
          <a:p>
            <a:endParaRPr lang="nl-BE" sz="3200" b="1" dirty="0">
              <a:solidFill>
                <a:schemeClr val="bg1"/>
              </a:solidFill>
              <a:latin typeface="Rockwell Condensed" panose="02060603050405020104" pitchFamily="18" charset="0"/>
            </a:endParaRPr>
          </a:p>
          <a:p>
            <a:r>
              <a:rPr lang="nl-BE" sz="3200" dirty="0" err="1">
                <a:solidFill>
                  <a:schemeClr val="bg1"/>
                </a:solidFill>
                <a:latin typeface="Rockwell Condensed" panose="02060603050405020104" pitchFamily="18" charset="0"/>
              </a:rPr>
              <a:t>Placeholder</a:t>
            </a:r>
            <a:r>
              <a:rPr lang="nl-BE" sz="3200" dirty="0">
                <a:solidFill>
                  <a:schemeClr val="bg1"/>
                </a:solidFill>
                <a:latin typeface="Rockwell Condensed" panose="02060603050405020104" pitchFamily="18" charset="0"/>
              </a:rPr>
              <a:t>.</a:t>
            </a:r>
            <a:endParaRPr lang="en-GB" sz="3200" dirty="0">
              <a:solidFill>
                <a:schemeClr val="bg1"/>
              </a:solidFill>
              <a:latin typeface="Rockwell Condensed" panose="02060603050405020104" pitchFamily="18" charset="0"/>
            </a:endParaRPr>
          </a:p>
        </p:txBody>
      </p:sp>
      <p:sp>
        <p:nvSpPr>
          <p:cNvPr id="33" name="Rectangle 32"/>
          <p:cNvSpPr/>
          <p:nvPr/>
        </p:nvSpPr>
        <p:spPr>
          <a:xfrm>
            <a:off x="2705410" y="9330201"/>
            <a:ext cx="7162800" cy="363855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p:cNvSpPr/>
          <p:nvPr/>
        </p:nvSpPr>
        <p:spPr>
          <a:xfrm rot="5400000">
            <a:off x="9701191" y="10968292"/>
            <a:ext cx="677227" cy="362368"/>
          </a:xfrm>
          <a:prstGeom prs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10485613" y="10850753"/>
            <a:ext cx="1323621" cy="677228"/>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p:cNvSpPr txBox="1"/>
          <p:nvPr/>
        </p:nvSpPr>
        <p:spPr>
          <a:xfrm>
            <a:off x="10510481" y="10921896"/>
            <a:ext cx="1298753" cy="584775"/>
          </a:xfrm>
          <a:prstGeom prst="rect">
            <a:avLst/>
          </a:prstGeom>
          <a:noFill/>
        </p:spPr>
        <p:txBody>
          <a:bodyPr wrap="none" rtlCol="0">
            <a:spAutoFit/>
          </a:bodyPr>
          <a:lstStyle/>
          <a:p>
            <a:r>
              <a:rPr lang="nl-BE" sz="3200" dirty="0">
                <a:solidFill>
                  <a:schemeClr val="bg1"/>
                </a:solidFill>
                <a:latin typeface="Rockwell Condensed" panose="02060603050405020104" pitchFamily="18" charset="0"/>
              </a:rPr>
              <a:t>12/2018</a:t>
            </a:r>
            <a:endParaRPr lang="en-GB" sz="3200" dirty="0">
              <a:solidFill>
                <a:schemeClr val="bg1"/>
              </a:solidFill>
              <a:latin typeface="Rockwell Condensed" panose="02060603050405020104" pitchFamily="18" charset="0"/>
            </a:endParaRPr>
          </a:p>
        </p:txBody>
      </p:sp>
      <p:sp>
        <p:nvSpPr>
          <p:cNvPr id="37" name="TextBox 36"/>
          <p:cNvSpPr txBox="1"/>
          <p:nvPr/>
        </p:nvSpPr>
        <p:spPr>
          <a:xfrm>
            <a:off x="3039524" y="9630456"/>
            <a:ext cx="2229906" cy="1569660"/>
          </a:xfrm>
          <a:prstGeom prst="rect">
            <a:avLst/>
          </a:prstGeom>
          <a:noFill/>
        </p:spPr>
        <p:txBody>
          <a:bodyPr wrap="none" rtlCol="0">
            <a:spAutoFit/>
          </a:bodyPr>
          <a:lstStyle/>
          <a:p>
            <a:r>
              <a:rPr lang="nl-BE" sz="3200" b="1" dirty="0" err="1">
                <a:solidFill>
                  <a:schemeClr val="bg1"/>
                </a:solidFill>
                <a:latin typeface="Rockwell Condensed" panose="02060603050405020104" pitchFamily="18" charset="0"/>
              </a:rPr>
              <a:t>Placeholder</a:t>
            </a:r>
            <a:r>
              <a:rPr lang="nl-BE" sz="3200" b="1" dirty="0">
                <a:solidFill>
                  <a:schemeClr val="bg1"/>
                </a:solidFill>
                <a:latin typeface="Rockwell Condensed" panose="02060603050405020104" pitchFamily="18" charset="0"/>
              </a:rPr>
              <a:t>.</a:t>
            </a:r>
          </a:p>
          <a:p>
            <a:endParaRPr lang="nl-BE" sz="3200" b="1" dirty="0">
              <a:solidFill>
                <a:schemeClr val="bg1"/>
              </a:solidFill>
              <a:latin typeface="Rockwell Condensed" panose="02060603050405020104" pitchFamily="18" charset="0"/>
            </a:endParaRPr>
          </a:p>
          <a:p>
            <a:r>
              <a:rPr lang="nl-BE" sz="3200" dirty="0" err="1">
                <a:solidFill>
                  <a:schemeClr val="bg1"/>
                </a:solidFill>
                <a:latin typeface="Rockwell Condensed" panose="02060603050405020104" pitchFamily="18" charset="0"/>
              </a:rPr>
              <a:t>Placeholder</a:t>
            </a:r>
            <a:r>
              <a:rPr lang="nl-BE" sz="3200" dirty="0">
                <a:solidFill>
                  <a:schemeClr val="bg1"/>
                </a:solidFill>
                <a:latin typeface="Rockwell Condensed" panose="02060603050405020104" pitchFamily="18" charset="0"/>
              </a:rPr>
              <a:t>.</a:t>
            </a:r>
            <a:endParaRPr lang="en-GB" sz="3200" dirty="0">
              <a:solidFill>
                <a:schemeClr val="bg1"/>
              </a:solidFill>
              <a:latin typeface="Rockwell Condensed" panose="02060603050405020104" pitchFamily="18" charset="0"/>
            </a:endParaRPr>
          </a:p>
        </p:txBody>
      </p:sp>
    </p:spTree>
    <p:extLst>
      <p:ext uri="{BB962C8B-B14F-4D97-AF65-F5344CB8AC3E}">
        <p14:creationId xmlns:p14="http://schemas.microsoft.com/office/powerpoint/2010/main" val="2739244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OUR PRODUCTS</a:t>
            </a:r>
            <a:endParaRPr lang="en-GB" dirty="0"/>
          </a:p>
        </p:txBody>
      </p:sp>
    </p:spTree>
    <p:extLst>
      <p:ext uri="{BB962C8B-B14F-4D97-AF65-F5344CB8AC3E}">
        <p14:creationId xmlns:p14="http://schemas.microsoft.com/office/powerpoint/2010/main" val="4238128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latin typeface="Rockwell Condensed" panose="02060603050405020104" pitchFamily="18" charset="0"/>
              </a:rPr>
              <a:t>OUR STORY       </a:t>
            </a:r>
            <a:r>
              <a:rPr lang="nl-BE" sz="3989" dirty="0">
                <a:solidFill>
                  <a:srgbClr val="70AD47"/>
                </a:solidFill>
                <a:latin typeface="Rockwell Condensed" panose="02060603050405020104" pitchFamily="18" charset="0"/>
              </a:rPr>
              <a:t>OUR PRODUCTS       </a:t>
            </a:r>
            <a:r>
              <a:rPr lang="nl-BE" sz="3989" dirty="0">
                <a:latin typeface="Rockwell Condensed" panose="02060603050405020104" pitchFamily="18" charset="0"/>
              </a:rPr>
              <a:t>OUR CONSULTANCY       CONTACT</a:t>
            </a:r>
            <a:endParaRPr lang="en-GB" sz="3989" dirty="0">
              <a:latin typeface="Rockwell Condensed" panose="02060603050405020104" pitchFamily="18" charset="0"/>
            </a:endParaRPr>
          </a:p>
        </p:txBody>
      </p:sp>
      <p:pic>
        <p:nvPicPr>
          <p:cNvPr id="22" name="Picture 21"/>
          <p:cNvPicPr>
            <a:picLocks noChangeAspect="1"/>
          </p:cNvPicPr>
          <p:nvPr/>
        </p:nvPicPr>
        <p:blipFill rotWithShape="1">
          <a:blip r:embed="rId2"/>
          <a:srcRect l="7291" t="12974" r="32210" b="69076"/>
          <a:stretch/>
        </p:blipFill>
        <p:spPr>
          <a:xfrm>
            <a:off x="899888" y="851583"/>
            <a:ext cx="4426855" cy="621617"/>
          </a:xfrm>
          <a:prstGeom prst="rect">
            <a:avLst/>
          </a:prstGeom>
        </p:spPr>
      </p:pic>
      <p:sp>
        <p:nvSpPr>
          <p:cNvPr id="23" name="Rectangle 22"/>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a:off x="22567900" y="4832879"/>
            <a:ext cx="0" cy="884660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2120970" y="4582679"/>
            <a:ext cx="0" cy="9039659"/>
          </a:xfrm>
          <a:prstGeom prst="line">
            <a:avLst/>
          </a:prstGeom>
          <a:ln w="190500" cap="rnd">
            <a:solidFill>
              <a:srgbClr val="70AD47"/>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625670" y="4315979"/>
            <a:ext cx="0" cy="9416755"/>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154959" y="4039234"/>
            <a:ext cx="0" cy="9693500"/>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31" name="TextBox 30"/>
          <p:cNvSpPr txBox="1"/>
          <p:nvPr/>
        </p:nvSpPr>
        <p:spPr>
          <a:xfrm>
            <a:off x="20880487" y="220927"/>
            <a:ext cx="1884363" cy="706219"/>
          </a:xfrm>
          <a:prstGeom prst="rect">
            <a:avLst/>
          </a:prstGeom>
          <a:noFill/>
        </p:spPr>
        <p:txBody>
          <a:bodyPr wrap="square" rtlCol="0">
            <a:spAutoFit/>
          </a:bodyPr>
          <a:lstStyle/>
          <a:p>
            <a:r>
              <a:rPr lang="nl-BE" sz="3989" dirty="0">
                <a:solidFill>
                  <a:schemeClr val="bg1">
                    <a:lumMod val="50000"/>
                  </a:schemeClr>
                </a:solidFill>
                <a:latin typeface="Bahnschrift SemiBold SemiConden" panose="020B0502040204020203" pitchFamily="34" charset="0"/>
              </a:rPr>
              <a:t>NL | ENG</a:t>
            </a:r>
            <a:endParaRPr lang="en-GB" sz="3989" dirty="0">
              <a:solidFill>
                <a:schemeClr val="bg1">
                  <a:lumMod val="50000"/>
                </a:schemeClr>
              </a:solidFill>
              <a:latin typeface="Bahnschrift SemiBold SemiConden" panose="020B0502040204020203" pitchFamily="34" charset="0"/>
            </a:endParaRPr>
          </a:p>
        </p:txBody>
      </p:sp>
      <p:sp>
        <p:nvSpPr>
          <p:cNvPr id="32" name="Rectangle 31"/>
          <p:cNvSpPr/>
          <p:nvPr/>
        </p:nvSpPr>
        <p:spPr>
          <a:xfrm>
            <a:off x="5995698" y="3740759"/>
            <a:ext cx="14060712" cy="5016758"/>
          </a:xfrm>
          <a:prstGeom prst="rect">
            <a:avLst/>
          </a:prstGeom>
        </p:spPr>
        <p:txBody>
          <a:bodyPr wrap="square">
            <a:spAutoFit/>
          </a:bodyPr>
          <a:lstStyle/>
          <a:p>
            <a:pPr algn="r"/>
            <a:r>
              <a:rPr lang="nl-BE" sz="4000" dirty="0" err="1">
                <a:latin typeface="Rockwell Condensed" panose="02060603050405020104" pitchFamily="18" charset="0"/>
              </a:rPr>
              <a:t>With</a:t>
            </a:r>
            <a:r>
              <a:rPr lang="nl-BE" sz="4000" dirty="0">
                <a:latin typeface="Rockwell Condensed" panose="02060603050405020104" pitchFamily="18" charset="0"/>
              </a:rPr>
              <a:t> </a:t>
            </a:r>
            <a:r>
              <a:rPr lang="nl-BE" sz="4000" dirty="0" err="1">
                <a:latin typeface="Rockwell Condensed" panose="02060603050405020104" pitchFamily="18" charset="0"/>
              </a:rPr>
              <a:t>the</a:t>
            </a:r>
            <a:r>
              <a:rPr lang="nl-BE" sz="4000" dirty="0">
                <a:latin typeface="Rockwell Condensed" panose="02060603050405020104" pitchFamily="18" charset="0"/>
              </a:rPr>
              <a:t> </a:t>
            </a:r>
            <a:r>
              <a:rPr lang="nl-BE" sz="4000" dirty="0" err="1">
                <a:latin typeface="Rockwell Condensed" panose="02060603050405020104" pitchFamily="18" charset="0"/>
              </a:rPr>
              <a:t>innovative</a:t>
            </a:r>
            <a:r>
              <a:rPr lang="nl-BE" sz="4000" dirty="0">
                <a:latin typeface="Rockwell Condensed" panose="02060603050405020104" pitchFamily="18" charset="0"/>
              </a:rPr>
              <a:t> </a:t>
            </a:r>
            <a:r>
              <a:rPr lang="nl-BE" sz="4000" dirty="0" err="1">
                <a:latin typeface="Rockwell Condensed" panose="02060603050405020104" pitchFamily="18" charset="0"/>
              </a:rPr>
              <a:t>domestic</a:t>
            </a:r>
            <a:r>
              <a:rPr lang="nl-BE" sz="4000" dirty="0">
                <a:latin typeface="Rockwell Condensed" panose="02060603050405020104" pitchFamily="18" charset="0"/>
              </a:rPr>
              <a:t> hot water controller </a:t>
            </a:r>
            <a:r>
              <a:rPr lang="nl-BE" sz="4000" dirty="0" err="1">
                <a:latin typeface="Rockwell Condensed" panose="02060603050405020104" pitchFamily="18" charset="0"/>
              </a:rPr>
              <a:t>you</a:t>
            </a:r>
            <a:r>
              <a:rPr lang="nl-BE" sz="4000" dirty="0">
                <a:latin typeface="Rockwell Condensed" panose="02060603050405020104" pitchFamily="18" charset="0"/>
              </a:rPr>
              <a:t> </a:t>
            </a:r>
            <a:r>
              <a:rPr lang="nl-BE" sz="4000" dirty="0" err="1">
                <a:latin typeface="Rockwell Condensed" panose="02060603050405020104" pitchFamily="18" charset="0"/>
              </a:rPr>
              <a:t>can</a:t>
            </a:r>
            <a:r>
              <a:rPr lang="nl-BE" sz="4000" dirty="0">
                <a:latin typeface="Rockwell Condensed" panose="02060603050405020104" pitchFamily="18" charset="0"/>
              </a:rPr>
              <a:t> </a:t>
            </a:r>
            <a:r>
              <a:rPr lang="en-GB" sz="4000" dirty="0">
                <a:latin typeface="Rockwell Condensed" panose="02060603050405020104" pitchFamily="18" charset="0"/>
              </a:rPr>
              <a:t>lower the energy use, cost and infection risk during production, storage and distribution of your domestic hot water. This is possible by lowering the domestic hot water production temperature, while keeping the Legionella </a:t>
            </a:r>
            <a:r>
              <a:rPr lang="en-GB" sz="4000" dirty="0" err="1">
                <a:latin typeface="Rockwell Condensed" panose="02060603050405020104" pitchFamily="18" charset="0"/>
              </a:rPr>
              <a:t>pneumophila</a:t>
            </a:r>
            <a:r>
              <a:rPr lang="en-GB" sz="4000" dirty="0">
                <a:latin typeface="Rockwell Condensed" panose="02060603050405020104" pitchFamily="18" charset="0"/>
              </a:rPr>
              <a:t> risk under control with the heat shock regime.</a:t>
            </a:r>
          </a:p>
          <a:p>
            <a:pPr algn="r"/>
            <a:endParaRPr lang="nl-BE" sz="4000" dirty="0">
              <a:latin typeface="Rockwell Condensed" panose="02060603050405020104" pitchFamily="18" charset="0"/>
            </a:endParaRPr>
          </a:p>
          <a:p>
            <a:pPr algn="r"/>
            <a:endParaRPr lang="nl-BE" sz="4000" dirty="0">
              <a:latin typeface="Rockwell Condensed" panose="02060603050405020104" pitchFamily="18" charset="0"/>
            </a:endParaRPr>
          </a:p>
          <a:p>
            <a:pPr algn="r"/>
            <a:r>
              <a:rPr lang="nl-BE" sz="4000" dirty="0">
                <a:latin typeface="Rockwell Condensed" panose="02060603050405020104" pitchFamily="18" charset="0"/>
              </a:rPr>
              <a:t>More information is </a:t>
            </a:r>
            <a:r>
              <a:rPr lang="nl-BE" sz="4000" dirty="0" err="1">
                <a:latin typeface="Rockwell Condensed" panose="02060603050405020104" pitchFamily="18" charset="0"/>
              </a:rPr>
              <a:t>coming</a:t>
            </a:r>
            <a:r>
              <a:rPr lang="nl-BE" sz="4000" dirty="0">
                <a:latin typeface="Rockwell Condensed" panose="02060603050405020104" pitchFamily="18" charset="0"/>
              </a:rPr>
              <a:t> </a:t>
            </a:r>
            <a:r>
              <a:rPr lang="nl-BE" sz="4000" dirty="0" err="1">
                <a:latin typeface="Rockwell Condensed" panose="02060603050405020104" pitchFamily="18" charset="0"/>
              </a:rPr>
              <a:t>soon</a:t>
            </a:r>
            <a:r>
              <a:rPr lang="nl-BE" sz="4000" dirty="0">
                <a:latin typeface="Rockwell Condensed" panose="02060603050405020104" pitchFamily="18" charset="0"/>
              </a:rPr>
              <a:t>!</a:t>
            </a:r>
            <a:endParaRPr lang="en-GB" sz="4000" dirty="0">
              <a:latin typeface="Rockwell Condensed" panose="02060603050405020104" pitchFamily="18" charset="0"/>
            </a:endParaRPr>
          </a:p>
        </p:txBody>
      </p:sp>
    </p:spTree>
    <p:extLst>
      <p:ext uri="{BB962C8B-B14F-4D97-AF65-F5344CB8AC3E}">
        <p14:creationId xmlns:p14="http://schemas.microsoft.com/office/powerpoint/2010/main" val="1588617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OUR CONSULTANCY</a:t>
            </a:r>
            <a:endParaRPr lang="en-GB" dirty="0"/>
          </a:p>
        </p:txBody>
      </p:sp>
    </p:spTree>
    <p:extLst>
      <p:ext uri="{BB962C8B-B14F-4D97-AF65-F5344CB8AC3E}">
        <p14:creationId xmlns:p14="http://schemas.microsoft.com/office/powerpoint/2010/main" val="80822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9" y="-13698333"/>
            <a:ext cx="24318913" cy="4494033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rotWithShape="1">
          <a:blip r:embed="rId2"/>
          <a:srcRect b="668"/>
          <a:stretch/>
        </p:blipFill>
        <p:spPr>
          <a:xfrm>
            <a:off x="0" y="17549818"/>
            <a:ext cx="24349534" cy="13692182"/>
          </a:xfrm>
          <a:prstGeom prst="rect">
            <a:avLst/>
          </a:prstGeom>
        </p:spPr>
      </p:pic>
      <p:pic>
        <p:nvPicPr>
          <p:cNvPr id="10" name="Picture 9"/>
          <p:cNvPicPr>
            <a:picLocks noChangeAspect="1"/>
          </p:cNvPicPr>
          <p:nvPr/>
        </p:nvPicPr>
        <p:blipFill>
          <a:blip r:embed="rId3"/>
          <a:stretch>
            <a:fillRect/>
          </a:stretch>
        </p:blipFill>
        <p:spPr>
          <a:xfrm>
            <a:off x="-12263" y="-12696710"/>
            <a:ext cx="24343438" cy="13784251"/>
          </a:xfrm>
          <a:prstGeom prst="rect">
            <a:avLst/>
          </a:prstGeom>
        </p:spPr>
      </p:pic>
      <p:pic>
        <p:nvPicPr>
          <p:cNvPr id="15" name="Picture 14"/>
          <p:cNvPicPr>
            <a:picLocks noChangeAspect="1"/>
          </p:cNvPicPr>
          <p:nvPr/>
        </p:nvPicPr>
        <p:blipFill rotWithShape="1">
          <a:blip r:embed="rId4"/>
          <a:srcRect b="8030"/>
          <a:stretch/>
        </p:blipFill>
        <p:spPr>
          <a:xfrm>
            <a:off x="6235" y="-8040797"/>
            <a:ext cx="24343438" cy="36691997"/>
          </a:xfrm>
          <a:prstGeom prst="rect">
            <a:avLst/>
          </a:prstGeom>
        </p:spPr>
      </p:pic>
    </p:spTree>
    <p:extLst>
      <p:ext uri="{BB962C8B-B14F-4D97-AF65-F5344CB8AC3E}">
        <p14:creationId xmlns:p14="http://schemas.microsoft.com/office/powerpoint/2010/main" val="1878465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latin typeface="Rockwell Condensed" panose="02060603050405020104" pitchFamily="18" charset="0"/>
              </a:rPr>
              <a:t>OUR STORY       OUR PRODUCTS       </a:t>
            </a:r>
            <a:r>
              <a:rPr lang="nl-BE" sz="3989" dirty="0">
                <a:solidFill>
                  <a:srgbClr val="70AD47"/>
                </a:solidFill>
                <a:latin typeface="Rockwell Condensed" panose="02060603050405020104" pitchFamily="18" charset="0"/>
              </a:rPr>
              <a:t>OUR CONSULTANCY       </a:t>
            </a:r>
            <a:r>
              <a:rPr lang="nl-BE" sz="3989" dirty="0">
                <a:latin typeface="Rockwell Condensed" panose="02060603050405020104" pitchFamily="18" charset="0"/>
              </a:rPr>
              <a:t>CONTACT</a:t>
            </a:r>
            <a:endParaRPr lang="en-GB" sz="3989" dirty="0">
              <a:latin typeface="Rockwell Condensed" panose="02060603050405020104" pitchFamily="18" charset="0"/>
            </a:endParaRPr>
          </a:p>
        </p:txBody>
      </p:sp>
      <p:pic>
        <p:nvPicPr>
          <p:cNvPr id="22" name="Picture 21"/>
          <p:cNvPicPr>
            <a:picLocks noChangeAspect="1"/>
          </p:cNvPicPr>
          <p:nvPr/>
        </p:nvPicPr>
        <p:blipFill rotWithShape="1">
          <a:blip r:embed="rId2"/>
          <a:srcRect l="7291" t="12974" r="32210" b="69076"/>
          <a:stretch/>
        </p:blipFill>
        <p:spPr>
          <a:xfrm>
            <a:off x="899888" y="851583"/>
            <a:ext cx="4426855" cy="621617"/>
          </a:xfrm>
          <a:prstGeom prst="rect">
            <a:avLst/>
          </a:prstGeom>
        </p:spPr>
      </p:pic>
      <p:sp>
        <p:nvSpPr>
          <p:cNvPr id="23" name="Rectangle 22"/>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p:cNvCxnSpPr/>
          <p:nvPr/>
        </p:nvCxnSpPr>
        <p:spPr>
          <a:xfrm>
            <a:off x="22567900" y="4832879"/>
            <a:ext cx="0" cy="884660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2120970" y="4582679"/>
            <a:ext cx="0" cy="903965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625670" y="4315979"/>
            <a:ext cx="0" cy="9416755"/>
          </a:xfrm>
          <a:prstGeom prst="line">
            <a:avLst/>
          </a:prstGeom>
          <a:ln w="190500" cap="rnd">
            <a:solidFill>
              <a:srgbClr val="70AD47"/>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154959" y="4039234"/>
            <a:ext cx="0" cy="9693500"/>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31" name="TextBox 30"/>
          <p:cNvSpPr txBox="1"/>
          <p:nvPr/>
        </p:nvSpPr>
        <p:spPr>
          <a:xfrm>
            <a:off x="20880487" y="220927"/>
            <a:ext cx="1884363" cy="706219"/>
          </a:xfrm>
          <a:prstGeom prst="rect">
            <a:avLst/>
          </a:prstGeom>
          <a:noFill/>
        </p:spPr>
        <p:txBody>
          <a:bodyPr wrap="square" rtlCol="0">
            <a:spAutoFit/>
          </a:bodyPr>
          <a:lstStyle/>
          <a:p>
            <a:r>
              <a:rPr lang="nl-BE" sz="3989" dirty="0">
                <a:solidFill>
                  <a:schemeClr val="bg1">
                    <a:lumMod val="50000"/>
                  </a:schemeClr>
                </a:solidFill>
                <a:latin typeface="Bahnschrift SemiBold SemiConden" panose="020B0502040204020203" pitchFamily="34" charset="0"/>
              </a:rPr>
              <a:t>NL | ENG</a:t>
            </a:r>
            <a:endParaRPr lang="en-GB" sz="3989" dirty="0">
              <a:solidFill>
                <a:schemeClr val="bg1">
                  <a:lumMod val="50000"/>
                </a:schemeClr>
              </a:solidFill>
              <a:latin typeface="Bahnschrift SemiBold SemiConden" panose="020B0502040204020203" pitchFamily="34" charset="0"/>
            </a:endParaRPr>
          </a:p>
        </p:txBody>
      </p:sp>
      <p:sp>
        <p:nvSpPr>
          <p:cNvPr id="14" name="Rectangle 13"/>
          <p:cNvSpPr/>
          <p:nvPr/>
        </p:nvSpPr>
        <p:spPr>
          <a:xfrm>
            <a:off x="5995698" y="3710873"/>
            <a:ext cx="14060712" cy="4401205"/>
          </a:xfrm>
          <a:prstGeom prst="rect">
            <a:avLst/>
          </a:prstGeom>
        </p:spPr>
        <p:txBody>
          <a:bodyPr wrap="square">
            <a:spAutoFit/>
          </a:bodyPr>
          <a:lstStyle/>
          <a:p>
            <a:pPr algn="r"/>
            <a:r>
              <a:rPr lang="en-GB" sz="4000" dirty="0" err="1">
                <a:latin typeface="Rockwell Condensed" panose="02060603050405020104" pitchFamily="18" charset="0"/>
              </a:rPr>
              <a:t>LoWatter</a:t>
            </a:r>
            <a:r>
              <a:rPr lang="en-GB" sz="4000" dirty="0">
                <a:latin typeface="Rockwell Condensed" panose="02060603050405020104" pitchFamily="18" charset="0"/>
              </a:rPr>
              <a:t> provides case specific knowledge through consultancy on either disinfection or energy savings with a Legionella </a:t>
            </a:r>
            <a:r>
              <a:rPr lang="en-GB" sz="4000" dirty="0" err="1">
                <a:latin typeface="Rockwell Condensed" panose="02060603050405020104" pitchFamily="18" charset="0"/>
              </a:rPr>
              <a:t>pneumophila</a:t>
            </a:r>
            <a:r>
              <a:rPr lang="en-GB" sz="4000" dirty="0">
                <a:latin typeface="Rockwell Condensed" panose="02060603050405020104" pitchFamily="18" charset="0"/>
              </a:rPr>
              <a:t> predicting simulation model in order to lower the energy use, cost and infection risk during production, storage and distribution of domestic hot water. </a:t>
            </a:r>
          </a:p>
          <a:p>
            <a:pPr algn="r"/>
            <a:endParaRPr lang="nl-BE" sz="4000" dirty="0">
              <a:latin typeface="Rockwell Condensed" panose="02060603050405020104" pitchFamily="18" charset="0"/>
            </a:endParaRPr>
          </a:p>
          <a:p>
            <a:pPr algn="r"/>
            <a:endParaRPr lang="nl-BE" sz="4000" dirty="0">
              <a:latin typeface="Rockwell Condensed" panose="02060603050405020104" pitchFamily="18" charset="0"/>
            </a:endParaRPr>
          </a:p>
          <a:p>
            <a:pPr algn="r"/>
            <a:r>
              <a:rPr lang="nl-BE" sz="4000" dirty="0">
                <a:latin typeface="Rockwell Condensed" panose="02060603050405020104" pitchFamily="18" charset="0"/>
              </a:rPr>
              <a:t>More information is </a:t>
            </a:r>
            <a:r>
              <a:rPr lang="nl-BE" sz="4000" dirty="0" err="1">
                <a:latin typeface="Rockwell Condensed" panose="02060603050405020104" pitchFamily="18" charset="0"/>
              </a:rPr>
              <a:t>coming</a:t>
            </a:r>
            <a:r>
              <a:rPr lang="nl-BE" sz="4000" dirty="0">
                <a:latin typeface="Rockwell Condensed" panose="02060603050405020104" pitchFamily="18" charset="0"/>
              </a:rPr>
              <a:t> </a:t>
            </a:r>
            <a:r>
              <a:rPr lang="nl-BE" sz="4000" dirty="0" err="1">
                <a:latin typeface="Rockwell Condensed" panose="02060603050405020104" pitchFamily="18" charset="0"/>
              </a:rPr>
              <a:t>soon</a:t>
            </a:r>
            <a:r>
              <a:rPr lang="nl-BE" sz="4000" dirty="0">
                <a:latin typeface="Rockwell Condensed" panose="02060603050405020104" pitchFamily="18" charset="0"/>
              </a:rPr>
              <a:t>!</a:t>
            </a:r>
            <a:endParaRPr lang="en-GB" sz="4000" dirty="0">
              <a:latin typeface="Rockwell Condensed" panose="02060603050405020104" pitchFamily="18" charset="0"/>
            </a:endParaRPr>
          </a:p>
        </p:txBody>
      </p:sp>
    </p:spTree>
    <p:extLst>
      <p:ext uri="{BB962C8B-B14F-4D97-AF65-F5344CB8AC3E}">
        <p14:creationId xmlns:p14="http://schemas.microsoft.com/office/powerpoint/2010/main" val="219987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CONTACT</a:t>
            </a:r>
            <a:endParaRPr lang="en-GB" dirty="0"/>
          </a:p>
        </p:txBody>
      </p:sp>
    </p:spTree>
    <p:extLst>
      <p:ext uri="{BB962C8B-B14F-4D97-AF65-F5344CB8AC3E}">
        <p14:creationId xmlns:p14="http://schemas.microsoft.com/office/powerpoint/2010/main" val="363457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 y="13622338"/>
            <a:ext cx="24318914" cy="173063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10413106" y="2620146"/>
            <a:ext cx="7385873" cy="8213725"/>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2703289" y="2940192"/>
            <a:ext cx="14721112" cy="9912208"/>
          </a:xfrm>
          <a:prstGeom prst="rect">
            <a:avLst/>
          </a:prstGeom>
          <a:solidFill>
            <a:srgbClr val="FDFDFD"/>
          </a:solidFill>
          <a:ln>
            <a:noFill/>
          </a:ln>
          <a:effectLst>
            <a:outerShdw blurRad="381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latin typeface="Rockwell Condensed" panose="02060603050405020104" pitchFamily="18" charset="0"/>
              </a:rPr>
              <a:t>OUR STORY       OUR PRODUCTS       OUR CONSULTANCY       </a:t>
            </a:r>
            <a:r>
              <a:rPr lang="nl-BE" sz="3989" dirty="0">
                <a:solidFill>
                  <a:srgbClr val="70AD47"/>
                </a:solidFill>
                <a:latin typeface="Rockwell Condensed" panose="02060603050405020104" pitchFamily="18" charset="0"/>
              </a:rPr>
              <a:t>CONTACT</a:t>
            </a:r>
            <a:endParaRPr lang="en-GB" sz="3989" dirty="0">
              <a:solidFill>
                <a:srgbClr val="70AD47"/>
              </a:solidFill>
              <a:latin typeface="Rockwell Condensed" panose="02060603050405020104" pitchFamily="18" charset="0"/>
            </a:endParaRPr>
          </a:p>
        </p:txBody>
      </p:sp>
      <p:pic>
        <p:nvPicPr>
          <p:cNvPr id="4" name="Picture 3"/>
          <p:cNvPicPr>
            <a:picLocks noChangeAspect="1"/>
          </p:cNvPicPr>
          <p:nvPr/>
        </p:nvPicPr>
        <p:blipFill rotWithShape="1">
          <a:blip r:embed="rId2"/>
          <a:srcRect l="7291" t="12974" r="32210" b="69076"/>
          <a:stretch/>
        </p:blipFill>
        <p:spPr>
          <a:xfrm>
            <a:off x="899888" y="851583"/>
            <a:ext cx="4426855" cy="621617"/>
          </a:xfrm>
          <a:prstGeom prst="rect">
            <a:avLst/>
          </a:prstGeom>
        </p:spPr>
      </p:pic>
      <p:sp>
        <p:nvSpPr>
          <p:cNvPr id="5" name="Rectangle 4"/>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p:nvPr/>
        </p:nvCxnSpPr>
        <p:spPr>
          <a:xfrm>
            <a:off x="22567900" y="4832879"/>
            <a:ext cx="0" cy="1052008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120970" y="4582679"/>
            <a:ext cx="0" cy="1077028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25670" y="4315979"/>
            <a:ext cx="0" cy="11036989"/>
          </a:xfrm>
          <a:prstGeom prst="line">
            <a:avLst/>
          </a:prstGeom>
          <a:ln w="190500" cap="rnd">
            <a:solidFill>
              <a:srgbClr val="70AD47"/>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1154959" y="4039234"/>
            <a:ext cx="0" cy="11313734"/>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11" name="Rectangle 10"/>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 y="15352968"/>
            <a:ext cx="24318913" cy="2554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 y="16432329"/>
            <a:ext cx="24307800" cy="1323439"/>
          </a:xfrm>
          <a:prstGeom prst="rect">
            <a:avLst/>
          </a:prstGeom>
        </p:spPr>
        <p:txBody>
          <a:bodyPr wrap="square">
            <a:spAutoFit/>
          </a:bodyPr>
          <a:lstStyle/>
          <a:p>
            <a:pPr algn="ctr"/>
            <a:r>
              <a:rPr lang="nl-BE" sz="4000" dirty="0">
                <a:solidFill>
                  <a:schemeClr val="bg1"/>
                </a:solidFill>
                <a:latin typeface="Rockwell Condensed" panose="02060603050405020104" pitchFamily="18" charset="0"/>
              </a:rPr>
              <a:t>© 2019. </a:t>
            </a:r>
            <a:r>
              <a:rPr lang="nl-BE" sz="4000" dirty="0" err="1">
                <a:solidFill>
                  <a:schemeClr val="bg1"/>
                </a:solidFill>
                <a:latin typeface="Rockwell Condensed" panose="02060603050405020104" pitchFamily="18" charset="0"/>
              </a:rPr>
              <a:t>All</a:t>
            </a:r>
            <a:r>
              <a:rPr lang="nl-BE" sz="4000" dirty="0">
                <a:solidFill>
                  <a:schemeClr val="bg1"/>
                </a:solidFill>
                <a:latin typeface="Rockwell Condensed" panose="02060603050405020104" pitchFamily="18" charset="0"/>
              </a:rPr>
              <a:t> </a:t>
            </a:r>
            <a:r>
              <a:rPr lang="nl-BE" sz="4000" dirty="0" err="1">
                <a:solidFill>
                  <a:schemeClr val="bg1"/>
                </a:solidFill>
                <a:latin typeface="Rockwell Condensed" panose="02060603050405020104" pitchFamily="18" charset="0"/>
              </a:rPr>
              <a:t>Rights</a:t>
            </a:r>
            <a:r>
              <a:rPr lang="nl-BE" sz="4000" dirty="0">
                <a:solidFill>
                  <a:schemeClr val="bg1"/>
                </a:solidFill>
                <a:latin typeface="Rockwell Condensed" panose="02060603050405020104" pitchFamily="18" charset="0"/>
              </a:rPr>
              <a:t> </a:t>
            </a:r>
            <a:r>
              <a:rPr lang="nl-BE" sz="4000" dirty="0" err="1">
                <a:solidFill>
                  <a:schemeClr val="bg1"/>
                </a:solidFill>
                <a:latin typeface="Rockwell Condensed" panose="02060603050405020104" pitchFamily="18" charset="0"/>
              </a:rPr>
              <a:t>Reserved</a:t>
            </a:r>
            <a:r>
              <a:rPr lang="nl-BE" sz="4000" dirty="0">
                <a:solidFill>
                  <a:schemeClr val="bg1"/>
                </a:solidFill>
                <a:latin typeface="Rockwell Condensed" panose="02060603050405020104" pitchFamily="18" charset="0"/>
              </a:rPr>
              <a:t>.</a:t>
            </a:r>
          </a:p>
          <a:p>
            <a:pPr algn="ctr"/>
            <a:r>
              <a:rPr lang="nl-BE" sz="4000" dirty="0">
                <a:solidFill>
                  <a:schemeClr val="bg1"/>
                </a:solidFill>
                <a:latin typeface="Rockwell Condensed" panose="02060603050405020104" pitchFamily="18" charset="0"/>
              </a:rPr>
              <a:t>info@lowatter.com     			</a:t>
            </a:r>
            <a:r>
              <a:rPr lang="nl-BE" sz="4000" dirty="0" err="1">
                <a:solidFill>
                  <a:schemeClr val="bg1"/>
                </a:solidFill>
                <a:latin typeface="Rockwell Condensed" panose="02060603050405020104" pitchFamily="18" charset="0"/>
              </a:rPr>
              <a:t>lowatter</a:t>
            </a:r>
            <a:endParaRPr lang="nl-BE" sz="4000" dirty="0">
              <a:solidFill>
                <a:schemeClr val="bg1"/>
              </a:solidFill>
              <a:latin typeface="Rockwell Condensed" panose="02060603050405020104" pitchFamily="18" charset="0"/>
            </a:endParaRPr>
          </a:p>
        </p:txBody>
      </p:sp>
      <p:pic>
        <p:nvPicPr>
          <p:cNvPr id="15" name="Picture 10" descr="Afbeeldingsresultaat voor linkedi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26590" y="17158554"/>
            <a:ext cx="517377" cy="5173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6">
            <a:duotone>
              <a:schemeClr val="accent6">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rcRect l="7291" t="12974" r="32306" b="69274"/>
          <a:stretch/>
        </p:blipFill>
        <p:spPr>
          <a:xfrm>
            <a:off x="10001166" y="15596104"/>
            <a:ext cx="4203870" cy="584689"/>
          </a:xfrm>
          <a:prstGeom prst="rect">
            <a:avLst/>
          </a:prstGeom>
        </p:spPr>
      </p:pic>
      <p:sp>
        <p:nvSpPr>
          <p:cNvPr id="19" name="TextBox 18"/>
          <p:cNvSpPr txBox="1"/>
          <p:nvPr/>
        </p:nvSpPr>
        <p:spPr>
          <a:xfrm>
            <a:off x="3640734" y="3527621"/>
            <a:ext cx="3653372" cy="7509748"/>
          </a:xfrm>
          <a:prstGeom prst="rect">
            <a:avLst/>
          </a:prstGeom>
          <a:noFill/>
        </p:spPr>
        <p:txBody>
          <a:bodyPr wrap="none" rtlCol="0">
            <a:spAutoFit/>
          </a:bodyPr>
          <a:lstStyle/>
          <a:p>
            <a:r>
              <a:rPr lang="nl-BE" sz="5400" dirty="0" err="1">
                <a:latin typeface="Rockwell Condensed" panose="02060603050405020104" pitchFamily="18" charset="0"/>
              </a:rPr>
              <a:t>Let’s</a:t>
            </a:r>
            <a:r>
              <a:rPr lang="nl-BE" sz="5400" dirty="0">
                <a:latin typeface="Rockwell Condensed" panose="02060603050405020104" pitchFamily="18" charset="0"/>
              </a:rPr>
              <a:t> </a:t>
            </a:r>
            <a:r>
              <a:rPr lang="nl-BE" sz="5400" dirty="0" err="1">
                <a:latin typeface="Rockwell Condensed" panose="02060603050405020104" pitchFamily="18" charset="0"/>
              </a:rPr>
              <a:t>connect</a:t>
            </a:r>
            <a:endParaRPr lang="nl-BE" sz="5400" dirty="0">
              <a:latin typeface="Rockwell Condensed" panose="02060603050405020104" pitchFamily="18" charset="0"/>
            </a:endParaRPr>
          </a:p>
          <a:p>
            <a:endParaRPr lang="nl-BE" sz="3600" dirty="0">
              <a:latin typeface="Rockwell Condensed" panose="02060603050405020104" pitchFamily="18" charset="0"/>
            </a:endParaRPr>
          </a:p>
          <a:p>
            <a:r>
              <a:rPr lang="nl-BE" sz="4000" dirty="0">
                <a:latin typeface="Rockwell Condensed" panose="02060603050405020104" pitchFamily="18" charset="0"/>
              </a:rPr>
              <a:t>First name*</a:t>
            </a:r>
          </a:p>
          <a:p>
            <a:r>
              <a:rPr lang="nl-BE" sz="3200" dirty="0">
                <a:solidFill>
                  <a:schemeClr val="bg1">
                    <a:lumMod val="85000"/>
                  </a:schemeClr>
                </a:solidFill>
                <a:latin typeface="Rockwell Condensed" panose="02060603050405020104" pitchFamily="18" charset="0"/>
              </a:rPr>
              <a:t>Enter your first name</a:t>
            </a:r>
          </a:p>
          <a:p>
            <a:endParaRPr lang="nl-BE" sz="800" dirty="0">
              <a:solidFill>
                <a:schemeClr val="bg1">
                  <a:lumMod val="85000"/>
                </a:schemeClr>
              </a:solidFill>
              <a:latin typeface="Rockwell Condensed" panose="02060603050405020104" pitchFamily="18" charset="0"/>
            </a:endParaRPr>
          </a:p>
          <a:p>
            <a:r>
              <a:rPr lang="nl-BE" sz="4000" dirty="0">
                <a:latin typeface="Rockwell Condensed" panose="02060603050405020104" pitchFamily="18" charset="0"/>
              </a:rPr>
              <a:t>Last name*</a:t>
            </a:r>
          </a:p>
          <a:p>
            <a:r>
              <a:rPr lang="nl-BE" sz="3200" dirty="0">
                <a:solidFill>
                  <a:schemeClr val="bg1">
                    <a:lumMod val="85000"/>
                  </a:schemeClr>
                </a:solidFill>
                <a:latin typeface="Rockwell Condensed" panose="02060603050405020104" pitchFamily="18" charset="0"/>
              </a:rPr>
              <a:t>Enter your last name</a:t>
            </a:r>
          </a:p>
          <a:p>
            <a:endParaRPr lang="nl-BE" sz="800" dirty="0">
              <a:latin typeface="Rockwell Condensed" panose="02060603050405020104" pitchFamily="18" charset="0"/>
            </a:endParaRPr>
          </a:p>
          <a:p>
            <a:r>
              <a:rPr lang="nl-BE" sz="4000" dirty="0">
                <a:latin typeface="Rockwell Condensed" panose="02060603050405020104" pitchFamily="18" charset="0"/>
              </a:rPr>
              <a:t>Company</a:t>
            </a:r>
          </a:p>
          <a:p>
            <a:r>
              <a:rPr lang="nl-BE" sz="3200" dirty="0">
                <a:solidFill>
                  <a:schemeClr val="bg1">
                    <a:lumMod val="85000"/>
                  </a:schemeClr>
                </a:solidFill>
                <a:latin typeface="Rockwell Condensed" panose="02060603050405020104" pitchFamily="18" charset="0"/>
              </a:rPr>
              <a:t>Enter your company name</a:t>
            </a:r>
          </a:p>
          <a:p>
            <a:endParaRPr lang="nl-BE" sz="800" dirty="0">
              <a:latin typeface="Rockwell Condensed" panose="02060603050405020104" pitchFamily="18" charset="0"/>
            </a:endParaRPr>
          </a:p>
          <a:p>
            <a:r>
              <a:rPr lang="nl-BE" sz="4000" dirty="0">
                <a:latin typeface="Rockwell Condensed" panose="02060603050405020104" pitchFamily="18" charset="0"/>
              </a:rPr>
              <a:t>Email*</a:t>
            </a:r>
          </a:p>
          <a:p>
            <a:r>
              <a:rPr lang="nl-BE" sz="3200" dirty="0">
                <a:solidFill>
                  <a:schemeClr val="bg1">
                    <a:lumMod val="85000"/>
                  </a:schemeClr>
                </a:solidFill>
                <a:latin typeface="Rockwell Condensed" panose="02060603050405020104" pitchFamily="18" charset="0"/>
              </a:rPr>
              <a:t>Enter your email </a:t>
            </a:r>
            <a:r>
              <a:rPr lang="nl-BE" sz="3200" dirty="0" err="1">
                <a:solidFill>
                  <a:schemeClr val="bg1">
                    <a:lumMod val="85000"/>
                  </a:schemeClr>
                </a:solidFill>
                <a:latin typeface="Rockwell Condensed" panose="02060603050405020104" pitchFamily="18" charset="0"/>
              </a:rPr>
              <a:t>address</a:t>
            </a:r>
            <a:endParaRPr lang="nl-BE" sz="3200" dirty="0">
              <a:solidFill>
                <a:schemeClr val="bg1">
                  <a:lumMod val="85000"/>
                </a:schemeClr>
              </a:solidFill>
              <a:latin typeface="Rockwell Condensed" panose="02060603050405020104" pitchFamily="18" charset="0"/>
            </a:endParaRPr>
          </a:p>
          <a:p>
            <a:endParaRPr lang="nl-BE" sz="800" dirty="0">
              <a:latin typeface="Rockwell Condensed" panose="02060603050405020104" pitchFamily="18" charset="0"/>
            </a:endParaRPr>
          </a:p>
          <a:p>
            <a:r>
              <a:rPr lang="nl-BE" sz="4000" dirty="0">
                <a:latin typeface="Rockwell Condensed" panose="02060603050405020104" pitchFamily="18" charset="0"/>
              </a:rPr>
              <a:t>Phone</a:t>
            </a:r>
          </a:p>
          <a:p>
            <a:r>
              <a:rPr lang="nl-BE" sz="3200" dirty="0">
                <a:solidFill>
                  <a:schemeClr val="bg1">
                    <a:lumMod val="85000"/>
                  </a:schemeClr>
                </a:solidFill>
                <a:latin typeface="Rockwell Condensed" panose="02060603050405020104" pitchFamily="18" charset="0"/>
              </a:rPr>
              <a:t>Enter your </a:t>
            </a:r>
            <a:r>
              <a:rPr lang="nl-BE" sz="3200" dirty="0" err="1">
                <a:solidFill>
                  <a:schemeClr val="bg1">
                    <a:lumMod val="85000"/>
                  </a:schemeClr>
                </a:solidFill>
                <a:latin typeface="Rockwell Condensed" panose="02060603050405020104" pitchFamily="18" charset="0"/>
              </a:rPr>
              <a:t>phone</a:t>
            </a:r>
            <a:r>
              <a:rPr lang="nl-BE" sz="3200" dirty="0">
                <a:solidFill>
                  <a:schemeClr val="bg1">
                    <a:lumMod val="85000"/>
                  </a:schemeClr>
                </a:solidFill>
                <a:latin typeface="Rockwell Condensed" panose="02060603050405020104" pitchFamily="18" charset="0"/>
              </a:rPr>
              <a:t> </a:t>
            </a:r>
            <a:r>
              <a:rPr lang="nl-BE" sz="3200" dirty="0" err="1">
                <a:solidFill>
                  <a:schemeClr val="bg1">
                    <a:lumMod val="85000"/>
                  </a:schemeClr>
                </a:solidFill>
                <a:latin typeface="Rockwell Condensed" panose="02060603050405020104" pitchFamily="18" charset="0"/>
              </a:rPr>
              <a:t>number</a:t>
            </a:r>
            <a:endParaRPr lang="nl-BE" sz="3200" dirty="0">
              <a:latin typeface="Rockwell Condensed" panose="02060603050405020104" pitchFamily="18" charset="0"/>
            </a:endParaRPr>
          </a:p>
        </p:txBody>
      </p:sp>
      <p:sp>
        <p:nvSpPr>
          <p:cNvPr id="20" name="TextBox 19"/>
          <p:cNvSpPr txBox="1"/>
          <p:nvPr/>
        </p:nvSpPr>
        <p:spPr>
          <a:xfrm>
            <a:off x="10726286" y="4889797"/>
            <a:ext cx="2778902" cy="6555641"/>
          </a:xfrm>
          <a:prstGeom prst="rect">
            <a:avLst/>
          </a:prstGeom>
          <a:noFill/>
        </p:spPr>
        <p:txBody>
          <a:bodyPr wrap="none" rtlCol="0">
            <a:spAutoFit/>
          </a:bodyPr>
          <a:lstStyle/>
          <a:p>
            <a:r>
              <a:rPr lang="nl-BE" sz="4000" dirty="0">
                <a:latin typeface="Rockwell Condensed" panose="02060603050405020104" pitchFamily="18" charset="0"/>
              </a:rPr>
              <a:t>Subject</a:t>
            </a:r>
          </a:p>
          <a:p>
            <a:r>
              <a:rPr lang="nl-BE" sz="3200" dirty="0">
                <a:solidFill>
                  <a:schemeClr val="bg1">
                    <a:lumMod val="85000"/>
                  </a:schemeClr>
                </a:solidFill>
                <a:latin typeface="Rockwell Condensed" panose="02060603050405020104" pitchFamily="18" charset="0"/>
              </a:rPr>
              <a:t>Enter subject</a:t>
            </a:r>
          </a:p>
          <a:p>
            <a:endParaRPr lang="nl-BE" sz="800" dirty="0">
              <a:latin typeface="Rockwell Condensed" panose="02060603050405020104" pitchFamily="18" charset="0"/>
            </a:endParaRPr>
          </a:p>
          <a:p>
            <a:r>
              <a:rPr lang="nl-BE" sz="4000" dirty="0">
                <a:latin typeface="Rockwell Condensed" panose="02060603050405020104" pitchFamily="18" charset="0"/>
              </a:rPr>
              <a:t>Message</a:t>
            </a:r>
          </a:p>
          <a:p>
            <a:r>
              <a:rPr lang="nl-BE" sz="3200" dirty="0">
                <a:solidFill>
                  <a:schemeClr val="bg1">
                    <a:lumMod val="85000"/>
                  </a:schemeClr>
                </a:solidFill>
                <a:latin typeface="Rockwell Condensed" panose="02060603050405020104" pitchFamily="18" charset="0"/>
              </a:rPr>
              <a:t>Enter your </a:t>
            </a:r>
            <a:r>
              <a:rPr lang="nl-BE" sz="3200" dirty="0" err="1">
                <a:solidFill>
                  <a:schemeClr val="bg1">
                    <a:lumMod val="85000"/>
                  </a:schemeClr>
                </a:solidFill>
                <a:latin typeface="Rockwell Condensed" panose="02060603050405020104" pitchFamily="18" charset="0"/>
              </a:rPr>
              <a:t>message</a:t>
            </a:r>
            <a:endParaRPr lang="nl-BE" sz="3200" dirty="0">
              <a:solidFill>
                <a:schemeClr val="bg1">
                  <a:lumMod val="85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dirty="0">
              <a:solidFill>
                <a:schemeClr val="bg1">
                  <a:lumMod val="50000"/>
                </a:schemeClr>
              </a:solidFill>
              <a:latin typeface="Rockwell Condensed" panose="02060603050405020104" pitchFamily="18" charset="0"/>
            </a:endParaRPr>
          </a:p>
          <a:p>
            <a:endParaRPr lang="nl-BE" sz="1600" dirty="0">
              <a:solidFill>
                <a:schemeClr val="bg1">
                  <a:lumMod val="50000"/>
                </a:schemeClr>
              </a:solidFill>
              <a:latin typeface="Rockwell Condensed" panose="02060603050405020104" pitchFamily="18" charset="0"/>
            </a:endParaRPr>
          </a:p>
          <a:p>
            <a:r>
              <a:rPr lang="nl-BE" dirty="0">
                <a:solidFill>
                  <a:schemeClr val="bg1">
                    <a:lumMod val="50000"/>
                  </a:schemeClr>
                </a:solidFill>
                <a:latin typeface="Rockwell Condensed" panose="02060603050405020104" pitchFamily="18" charset="0"/>
              </a:rPr>
              <a:t>Fields </a:t>
            </a:r>
            <a:r>
              <a:rPr lang="nl-BE" dirty="0" err="1">
                <a:solidFill>
                  <a:schemeClr val="bg1">
                    <a:lumMod val="50000"/>
                  </a:schemeClr>
                </a:solidFill>
                <a:latin typeface="Rockwell Condensed" panose="02060603050405020104" pitchFamily="18" charset="0"/>
              </a:rPr>
              <a:t>with</a:t>
            </a:r>
            <a:r>
              <a:rPr lang="nl-BE" dirty="0">
                <a:solidFill>
                  <a:schemeClr val="bg1">
                    <a:lumMod val="50000"/>
                  </a:schemeClr>
                </a:solidFill>
                <a:latin typeface="Rockwell Condensed" panose="02060603050405020104" pitchFamily="18" charset="0"/>
              </a:rPr>
              <a:t> * are </a:t>
            </a:r>
            <a:r>
              <a:rPr lang="nl-BE" dirty="0" err="1">
                <a:solidFill>
                  <a:schemeClr val="bg1">
                    <a:lumMod val="50000"/>
                  </a:schemeClr>
                </a:solidFill>
                <a:latin typeface="Rockwell Condensed" panose="02060603050405020104" pitchFamily="18" charset="0"/>
              </a:rPr>
              <a:t>required</a:t>
            </a:r>
            <a:endParaRPr lang="en-GB" dirty="0">
              <a:solidFill>
                <a:schemeClr val="bg1">
                  <a:lumMod val="50000"/>
                </a:schemeClr>
              </a:solidFill>
              <a:latin typeface="Rockwell Condensed" panose="02060603050405020104" pitchFamily="18" charset="0"/>
            </a:endParaRPr>
          </a:p>
        </p:txBody>
      </p:sp>
      <p:sp>
        <p:nvSpPr>
          <p:cNvPr id="22" name="Rectangle 21"/>
          <p:cNvSpPr/>
          <p:nvPr/>
        </p:nvSpPr>
        <p:spPr>
          <a:xfrm>
            <a:off x="13479788" y="11616674"/>
            <a:ext cx="2689497" cy="821821"/>
          </a:xfrm>
          <a:prstGeom prst="rect">
            <a:avLst/>
          </a:prstGeom>
          <a:noFill/>
          <a:ln w="8890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13479788" y="11647375"/>
            <a:ext cx="2689497" cy="769441"/>
          </a:xfrm>
          <a:prstGeom prst="rect">
            <a:avLst/>
          </a:prstGeom>
          <a:noFill/>
        </p:spPr>
        <p:txBody>
          <a:bodyPr wrap="square" rtlCol="0">
            <a:spAutoFit/>
          </a:bodyPr>
          <a:lstStyle/>
          <a:p>
            <a:pPr algn="ctr"/>
            <a:r>
              <a:rPr lang="nl-BE" sz="4400" b="1" dirty="0">
                <a:solidFill>
                  <a:srgbClr val="70AD47"/>
                </a:solidFill>
              </a:rPr>
              <a:t>SEND</a:t>
            </a:r>
            <a:endParaRPr lang="en-GB" sz="4400" b="1" dirty="0">
              <a:solidFill>
                <a:srgbClr val="70AD47"/>
              </a:solidFill>
            </a:endParaRPr>
          </a:p>
        </p:txBody>
      </p:sp>
      <p:sp>
        <p:nvSpPr>
          <p:cNvPr id="24" name="Rectangle 23"/>
          <p:cNvSpPr/>
          <p:nvPr/>
        </p:nvSpPr>
        <p:spPr>
          <a:xfrm>
            <a:off x="3733800" y="5939792"/>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5" name="Rectangle 24"/>
          <p:cNvSpPr/>
          <p:nvPr/>
        </p:nvSpPr>
        <p:spPr>
          <a:xfrm>
            <a:off x="3733800" y="7161544"/>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6" name="Rectangle 25"/>
          <p:cNvSpPr/>
          <p:nvPr/>
        </p:nvSpPr>
        <p:spPr>
          <a:xfrm>
            <a:off x="3739592" y="8383861"/>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7" name="Rectangle 26"/>
          <p:cNvSpPr/>
          <p:nvPr/>
        </p:nvSpPr>
        <p:spPr>
          <a:xfrm>
            <a:off x="3733800" y="9600662"/>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8" name="Rectangle 27"/>
          <p:cNvSpPr/>
          <p:nvPr/>
        </p:nvSpPr>
        <p:spPr>
          <a:xfrm>
            <a:off x="3744068" y="10816532"/>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29" name="Rectangle 28"/>
          <p:cNvSpPr/>
          <p:nvPr/>
        </p:nvSpPr>
        <p:spPr>
          <a:xfrm>
            <a:off x="10819817" y="5947966"/>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0" name="Rectangle 29"/>
          <p:cNvSpPr/>
          <p:nvPr/>
        </p:nvSpPr>
        <p:spPr>
          <a:xfrm>
            <a:off x="10819817" y="10838605"/>
            <a:ext cx="5400000" cy="7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endParaRPr>
          </a:p>
        </p:txBody>
      </p:sp>
      <p:sp>
        <p:nvSpPr>
          <p:cNvPr id="31" name="TextBox 30"/>
          <p:cNvSpPr txBox="1"/>
          <p:nvPr/>
        </p:nvSpPr>
        <p:spPr>
          <a:xfrm>
            <a:off x="4256685" y="13411633"/>
            <a:ext cx="12141200" cy="1323439"/>
          </a:xfrm>
          <a:prstGeom prst="rect">
            <a:avLst/>
          </a:prstGeom>
          <a:noFill/>
        </p:spPr>
        <p:txBody>
          <a:bodyPr wrap="square" rtlCol="0">
            <a:spAutoFit/>
          </a:bodyPr>
          <a:lstStyle/>
          <a:p>
            <a:pPr algn="ctr"/>
            <a:r>
              <a:rPr lang="nl-BE" sz="4000" dirty="0">
                <a:latin typeface="Rockwell Condensed" panose="02060603050405020104" pitchFamily="18" charset="0"/>
              </a:rPr>
              <a:t>info@</a:t>
            </a:r>
            <a:r>
              <a:rPr lang="nl-BE" sz="4000" dirty="0">
                <a:solidFill>
                  <a:srgbClr val="70AC47"/>
                </a:solidFill>
                <a:latin typeface="Rockwell Condensed" panose="02060603050405020104" pitchFamily="18" charset="0"/>
              </a:rPr>
              <a:t>lowatter</a:t>
            </a:r>
            <a:r>
              <a:rPr lang="nl-BE" sz="4000" dirty="0">
                <a:latin typeface="Rockwell Condensed" panose="02060603050405020104" pitchFamily="18" charset="0"/>
              </a:rPr>
              <a:t>.com</a:t>
            </a:r>
            <a:r>
              <a:rPr lang="nl-BE" sz="4000" dirty="0">
                <a:solidFill>
                  <a:srgbClr val="70AC47"/>
                </a:solidFill>
                <a:latin typeface="Rockwell Condensed" panose="02060603050405020104" pitchFamily="18" charset="0"/>
              </a:rPr>
              <a:t>							</a:t>
            </a:r>
            <a:r>
              <a:rPr lang="nl-BE" sz="4000" dirty="0">
                <a:latin typeface="Rockwell Condensed" panose="02060603050405020104" pitchFamily="18" charset="0"/>
              </a:rPr>
              <a:t>Sint-</a:t>
            </a:r>
            <a:r>
              <a:rPr lang="nl-BE" sz="4000" dirty="0" err="1">
                <a:latin typeface="Rockwell Condensed" panose="02060603050405020104" pitchFamily="18" charset="0"/>
              </a:rPr>
              <a:t>Pietersnieuwstraat</a:t>
            </a:r>
            <a:r>
              <a:rPr lang="nl-BE" sz="4000" dirty="0">
                <a:latin typeface="Rockwell Condensed" panose="02060603050405020104" pitchFamily="18" charset="0"/>
              </a:rPr>
              <a:t> 41 B4</a:t>
            </a:r>
          </a:p>
          <a:p>
            <a:pPr algn="ctr"/>
            <a:r>
              <a:rPr lang="nl-BE" sz="4000" dirty="0">
                <a:latin typeface="Rockwell Condensed" panose="02060603050405020104" pitchFamily="18" charset="0"/>
              </a:rPr>
              <a:t>														9000 </a:t>
            </a:r>
            <a:r>
              <a:rPr lang="nl-BE" sz="4000" dirty="0" err="1">
                <a:solidFill>
                  <a:srgbClr val="70AC47"/>
                </a:solidFill>
                <a:latin typeface="Rockwell Condensed" panose="02060603050405020104" pitchFamily="18" charset="0"/>
              </a:rPr>
              <a:t>Ghent</a:t>
            </a:r>
            <a:r>
              <a:rPr lang="nl-BE" sz="4000" dirty="0">
                <a:latin typeface="Rockwell Condensed" panose="02060603050405020104" pitchFamily="18" charset="0"/>
              </a:rPr>
              <a:t>, Belgium</a:t>
            </a:r>
          </a:p>
        </p:txBody>
      </p:sp>
    </p:spTree>
    <p:extLst>
      <p:ext uri="{BB962C8B-B14F-4D97-AF65-F5344CB8AC3E}">
        <p14:creationId xmlns:p14="http://schemas.microsoft.com/office/powerpoint/2010/main" val="374730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HOME (deel 1)</a:t>
            </a:r>
            <a:endParaRPr lang="en-GB" dirty="0"/>
          </a:p>
        </p:txBody>
      </p:sp>
    </p:spTree>
    <p:extLst>
      <p:ext uri="{BB962C8B-B14F-4D97-AF65-F5344CB8AC3E}">
        <p14:creationId xmlns:p14="http://schemas.microsoft.com/office/powerpoint/2010/main" val="1992373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t="23968"/>
          <a:stretch/>
        </p:blipFill>
        <p:spPr>
          <a:xfrm flipV="1">
            <a:off x="-25399" y="1660075"/>
            <a:ext cx="24344312" cy="12055924"/>
          </a:xfrm>
          <a:prstGeom prst="rect">
            <a:avLst/>
          </a:prstGeom>
        </p:spPr>
      </p:pic>
      <p:sp>
        <p:nvSpPr>
          <p:cNvPr id="42" name="TextBox 41"/>
          <p:cNvSpPr txBox="1"/>
          <p:nvPr/>
        </p:nvSpPr>
        <p:spPr>
          <a:xfrm>
            <a:off x="6962556" y="913746"/>
            <a:ext cx="15776894" cy="706219"/>
          </a:xfrm>
          <a:prstGeom prst="rect">
            <a:avLst/>
          </a:prstGeom>
          <a:noFill/>
        </p:spPr>
        <p:txBody>
          <a:bodyPr wrap="square" rtlCol="0">
            <a:spAutoFit/>
          </a:bodyPr>
          <a:lstStyle/>
          <a:p>
            <a:r>
              <a:rPr lang="nl-BE" sz="3989" dirty="0">
                <a:latin typeface="Rockwell Condensed" panose="02060603050405020104" pitchFamily="18" charset="0"/>
              </a:rPr>
              <a:t>OUR TEAM  </a:t>
            </a:r>
            <a:r>
              <a:rPr lang="en-GB" sz="3989" dirty="0">
                <a:latin typeface="Rockwell Condensed" panose="02060603050405020104" pitchFamily="18" charset="0"/>
              </a:rPr>
              <a:t>     </a:t>
            </a:r>
            <a:r>
              <a:rPr lang="nl-BE" sz="3989" dirty="0">
                <a:latin typeface="Rockwell Condensed" panose="02060603050405020104" pitchFamily="18" charset="0"/>
              </a:rPr>
              <a:t>OUR STORY       OUR PRODUCTS       OUR CONSULTANCY       CONTACT</a:t>
            </a:r>
            <a:endParaRPr lang="en-GB" sz="3989" dirty="0">
              <a:latin typeface="Rockwell Condensed" panose="02060603050405020104" pitchFamily="18" charset="0"/>
            </a:endParaRPr>
          </a:p>
        </p:txBody>
      </p:sp>
      <p:pic>
        <p:nvPicPr>
          <p:cNvPr id="43" name="Picture 42"/>
          <p:cNvPicPr>
            <a:picLocks noChangeAspect="1"/>
          </p:cNvPicPr>
          <p:nvPr/>
        </p:nvPicPr>
        <p:blipFill rotWithShape="1">
          <a:blip r:embed="rId3"/>
          <a:srcRect l="7291" t="12974" r="32210" b="69076"/>
          <a:stretch/>
        </p:blipFill>
        <p:spPr>
          <a:xfrm>
            <a:off x="899888" y="851583"/>
            <a:ext cx="4426855" cy="621617"/>
          </a:xfrm>
          <a:prstGeom prst="rect">
            <a:avLst/>
          </a:prstGeom>
        </p:spPr>
      </p:pic>
      <p:sp>
        <p:nvSpPr>
          <p:cNvPr id="2" name="Rectangle 1"/>
          <p:cNvSpPr/>
          <p:nvPr/>
        </p:nvSpPr>
        <p:spPr>
          <a:xfrm>
            <a:off x="1" y="1444077"/>
            <a:ext cx="22625149"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22434550" y="1445078"/>
            <a:ext cx="216000" cy="14859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rot="1566875">
            <a:off x="22188860" y="2849083"/>
            <a:ext cx="216000" cy="122414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61057" y1="16777" x2="61057" y2="16777"/>
                        <a14:foregroundMark x1="60665" y1="16556" x2="62035" y2="1766"/>
                        <a14:foregroundMark x1="60665" y1="16998" x2="97065" y2="16998"/>
                        <a14:foregroundMark x1="61057" y1="17439" x2="77299" y2="883"/>
                        <a14:foregroundMark x1="61057" y1="17439" x2="85519" y2="53422"/>
                        <a14:foregroundMark x1="72603" y1="35762" x2="99804" y2="8168"/>
                        <a14:foregroundMark x1="85519" y1="22296" x2="99609" y2="33113"/>
                        <a14:foregroundMark x1="60861" y1="16998" x2="36986" y2="13907"/>
                        <a14:backgroundMark x1="1174" y1="34437" x2="21722" y2="1325"/>
                        <a14:backgroundMark x1="10372" y1="19426" x2="57143" y2="60706"/>
                        <a14:backgroundMark x1="53620" y1="37969" x2="53425" y2="38852"/>
                        <a14:backgroundMark x1="33659" y1="39956" x2="39922" y2="24724"/>
                        <a14:backgroundMark x1="35421" y1="35099" x2="94912" y2="62031"/>
                        <a14:backgroundMark x1="33659" y1="39956" x2="26614" y2="63576"/>
                        <a14:backgroundMark x1="30333" y1="51214" x2="73973" y2="99779"/>
                        <a14:backgroundMark x1="33268" y1="39956" x2="99804" y2="84989"/>
                        <a14:backgroundMark x1="65949" y1="63355" x2="84736" y2="98455"/>
                        <a14:backgroundMark x1="33268" y1="40397" x2="1957" y2="37307"/>
                        <a14:backgroundMark x1="33855" y1="40177" x2="24266" y2="883"/>
                        <a14:backgroundMark x1="92955" y1="59603" x2="92955" y2="59603"/>
                      </a14:backgroundRemoval>
                    </a14:imgEffect>
                  </a14:imgLayer>
                </a14:imgProps>
              </a:ext>
            </a:extLst>
          </a:blip>
          <a:srcRect l="36203" t="-551" r="7865" b="46084"/>
          <a:stretch/>
        </p:blipFill>
        <p:spPr>
          <a:xfrm rot="21011339">
            <a:off x="21114113" y="3247556"/>
            <a:ext cx="1743290" cy="1504950"/>
          </a:xfrm>
          <a:prstGeom prst="rect">
            <a:avLst/>
          </a:prstGeom>
        </p:spPr>
      </p:pic>
      <p:sp>
        <p:nvSpPr>
          <p:cNvPr id="56" name="TextBox 55"/>
          <p:cNvSpPr txBox="1"/>
          <p:nvPr/>
        </p:nvSpPr>
        <p:spPr>
          <a:xfrm>
            <a:off x="769915" y="12707544"/>
            <a:ext cx="14785516" cy="1323439"/>
          </a:xfrm>
          <a:prstGeom prst="rect">
            <a:avLst/>
          </a:prstGeom>
          <a:noFill/>
        </p:spPr>
        <p:txBody>
          <a:bodyPr wrap="square" rtlCol="0">
            <a:spAutoFit/>
          </a:bodyPr>
          <a:lstStyle/>
          <a:p>
            <a:r>
              <a:rPr lang="nl-BE" sz="8000" dirty="0">
                <a:solidFill>
                  <a:srgbClr val="5C9138"/>
                </a:solidFill>
                <a:latin typeface="Rockwell Condensed" panose="02060603050405020104" pitchFamily="18" charset="0"/>
              </a:rPr>
              <a:t>Controlling</a:t>
            </a:r>
            <a:r>
              <a:rPr lang="nl-BE" sz="8000" dirty="0">
                <a:solidFill>
                  <a:srgbClr val="70AD47"/>
                </a:solidFill>
                <a:latin typeface="Rockwell Condensed" panose="02060603050405020104" pitchFamily="18" charset="0"/>
              </a:rPr>
              <a:t> </a:t>
            </a:r>
            <a:r>
              <a:rPr lang="nl-BE" sz="8000" dirty="0">
                <a:latin typeface="Rockwell Condensed" panose="02060603050405020104" pitchFamily="18" charset="0"/>
              </a:rPr>
              <a:t>Legionella</a:t>
            </a:r>
            <a:r>
              <a:rPr lang="nl-BE" sz="8000" dirty="0">
                <a:solidFill>
                  <a:srgbClr val="70AD47"/>
                </a:solidFill>
                <a:latin typeface="Rockwell Condensed" panose="02060603050405020104" pitchFamily="18" charset="0"/>
              </a:rPr>
              <a:t> </a:t>
            </a:r>
            <a:r>
              <a:rPr lang="nl-BE" sz="8000" dirty="0">
                <a:solidFill>
                  <a:srgbClr val="5C9138"/>
                </a:solidFill>
                <a:latin typeface="Rockwell Condensed" panose="02060603050405020104" pitchFamily="18" charset="0"/>
              </a:rPr>
              <a:t>in tapwater</a:t>
            </a:r>
            <a:endParaRPr lang="en-GB" sz="8000" dirty="0">
              <a:solidFill>
                <a:srgbClr val="5C9138"/>
              </a:solidFill>
              <a:latin typeface="Rockwell Condensed" panose="02060603050405020104" pitchFamily="18" charset="0"/>
            </a:endParaRPr>
          </a:p>
        </p:txBody>
      </p:sp>
      <p:cxnSp>
        <p:nvCxnSpPr>
          <p:cNvPr id="66" name="Straight Connector 65"/>
          <p:cNvCxnSpPr/>
          <p:nvPr/>
        </p:nvCxnSpPr>
        <p:spPr>
          <a:xfrm>
            <a:off x="22567900" y="4832879"/>
            <a:ext cx="0" cy="884660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120970" y="4582679"/>
            <a:ext cx="0" cy="9039659"/>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1625670" y="4315979"/>
            <a:ext cx="0" cy="9416755"/>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1154959" y="4039234"/>
            <a:ext cx="0" cy="9693500"/>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5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HOME (deel 2 in Nederlands)</a:t>
            </a:r>
            <a:endParaRPr lang="en-GB" dirty="0"/>
          </a:p>
        </p:txBody>
      </p:sp>
    </p:spTree>
    <p:extLst>
      <p:ext uri="{BB962C8B-B14F-4D97-AF65-F5344CB8AC3E}">
        <p14:creationId xmlns:p14="http://schemas.microsoft.com/office/powerpoint/2010/main" val="1762206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b="75871"/>
          <a:stretch/>
        </p:blipFill>
        <p:spPr>
          <a:xfrm flipV="1">
            <a:off x="-1" y="-2"/>
            <a:ext cx="24344313" cy="3826021"/>
          </a:xfrm>
          <a:prstGeom prst="rect">
            <a:avLst/>
          </a:prstGeom>
        </p:spPr>
      </p:pic>
      <p:pic>
        <p:nvPicPr>
          <p:cNvPr id="10" name="Picture 9"/>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b="75871"/>
          <a:stretch/>
        </p:blipFill>
        <p:spPr>
          <a:xfrm>
            <a:off x="0" y="3826021"/>
            <a:ext cx="24344312" cy="3826800"/>
          </a:xfrm>
          <a:prstGeom prst="rect">
            <a:avLst/>
          </a:prstGeom>
        </p:spPr>
      </p:pic>
      <p:pic>
        <p:nvPicPr>
          <p:cNvPr id="11" name="Picture 10"/>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b="75871"/>
          <a:stretch/>
        </p:blipFill>
        <p:spPr>
          <a:xfrm>
            <a:off x="-2" y="11478063"/>
            <a:ext cx="24344314" cy="2201425"/>
          </a:xfrm>
          <a:prstGeom prst="rect">
            <a:avLst/>
          </a:prstGeom>
        </p:spPr>
      </p:pic>
      <p:pic>
        <p:nvPicPr>
          <p:cNvPr id="12" name="Picture 11"/>
          <p:cNvPicPr>
            <a:picLocks/>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b="75871"/>
          <a:stretch/>
        </p:blipFill>
        <p:spPr>
          <a:xfrm flipV="1">
            <a:off x="-1" y="7652040"/>
            <a:ext cx="24344313" cy="3826021"/>
          </a:xfrm>
          <a:prstGeom prst="rect">
            <a:avLst/>
          </a:prstGeom>
        </p:spPr>
      </p:pic>
      <p:sp>
        <p:nvSpPr>
          <p:cNvPr id="4" name="Rectangle 3"/>
          <p:cNvSpPr/>
          <p:nvPr/>
        </p:nvSpPr>
        <p:spPr>
          <a:xfrm>
            <a:off x="13487400" y="745599"/>
            <a:ext cx="6883400" cy="12403395"/>
          </a:xfrm>
          <a:prstGeom prst="rect">
            <a:avLst/>
          </a:prstGeom>
          <a:solidFill>
            <a:srgbClr val="E6E6E6">
              <a:alpha val="30196"/>
            </a:srgbClr>
          </a:solidFill>
        </p:spPr>
        <p:txBody>
          <a:bodyPr wrap="square">
            <a:spAutoFit/>
          </a:bodyPr>
          <a:lstStyle/>
          <a:p>
            <a:pPr algn="r"/>
            <a:r>
              <a:rPr lang="nl-BE" sz="4000" dirty="0">
                <a:latin typeface="Rockwell Condensed" panose="02060603050405020104" pitchFamily="18" charset="0"/>
                <a:cs typeface="Arial" panose="020B0604020202020204" pitchFamily="34" charset="0"/>
              </a:rPr>
              <a:t>De missie van </a:t>
            </a:r>
            <a:r>
              <a:rPr lang="nl-BE" sz="4000" dirty="0" err="1">
                <a:latin typeface="Rockwell Condensed" panose="02060603050405020104" pitchFamily="18" charset="0"/>
                <a:cs typeface="Arial" panose="020B0604020202020204" pitchFamily="34" charset="0"/>
              </a:rPr>
              <a:t>LoWatter</a:t>
            </a:r>
            <a:r>
              <a:rPr lang="nl-BE" sz="4000" dirty="0">
                <a:latin typeface="Rockwell Condensed" panose="02060603050405020104" pitchFamily="18" charset="0"/>
                <a:cs typeface="Arial" panose="020B0604020202020204" pitchFamily="34" charset="0"/>
              </a:rPr>
              <a:t> is een belangrijke bijdrage te leveren aan het verlagen van energiegebruik, kost en infectierisico tijdens productie, opslag en distributie van sanitair warm water. Dit gebeurt door de productietemperatuur van sanitair warm water te verlagen, terwijl het Legionella </a:t>
            </a:r>
            <a:r>
              <a:rPr lang="nl-BE" sz="4000" dirty="0" err="1">
                <a:latin typeface="Rockwell Condensed" panose="02060603050405020104" pitchFamily="18" charset="0"/>
                <a:cs typeface="Arial" panose="020B0604020202020204" pitchFamily="34" charset="0"/>
              </a:rPr>
              <a:t>pneumophila</a:t>
            </a:r>
            <a:r>
              <a:rPr lang="nl-BE" sz="4000" dirty="0">
                <a:latin typeface="Rockwell Condensed" panose="02060603050405020104" pitchFamily="18" charset="0"/>
                <a:cs typeface="Arial" panose="020B0604020202020204" pitchFamily="34" charset="0"/>
              </a:rPr>
              <a:t> risico onder controle wordt gehouden met het warmteschokregime. </a:t>
            </a:r>
            <a:endParaRPr lang="en-GB" sz="4000" dirty="0">
              <a:latin typeface="Rockwell Condensed" panose="02060603050405020104" pitchFamily="18" charset="0"/>
              <a:cs typeface="Arial" panose="020B0604020202020204" pitchFamily="34" charset="0"/>
            </a:endParaRPr>
          </a:p>
          <a:p>
            <a:pPr algn="r"/>
            <a:endParaRPr lang="nl-BE" sz="4000" dirty="0">
              <a:latin typeface="Rockwell Condensed" panose="02060603050405020104" pitchFamily="18" charset="0"/>
              <a:cs typeface="Arial" panose="020B0604020202020204" pitchFamily="34" charset="0"/>
            </a:endParaRPr>
          </a:p>
          <a:p>
            <a:pPr algn="r"/>
            <a:r>
              <a:rPr lang="nl-BE" sz="4000" dirty="0" err="1">
                <a:latin typeface="Rockwell Condensed" panose="02060603050405020104" pitchFamily="18" charset="0"/>
                <a:cs typeface="Arial" panose="020B0604020202020204" pitchFamily="34" charset="0"/>
              </a:rPr>
              <a:t>LoWatter</a:t>
            </a:r>
            <a:r>
              <a:rPr lang="nl-BE" sz="4000" dirty="0">
                <a:latin typeface="Rockwell Condensed" panose="02060603050405020104" pitchFamily="18" charset="0"/>
                <a:cs typeface="Arial" panose="020B0604020202020204" pitchFamily="34" charset="0"/>
              </a:rPr>
              <a:t> is een Vlaams bedrijf dat een innovatieve sanitair warm water controller op de markt brengt en via consultancy </a:t>
            </a:r>
            <a:r>
              <a:rPr lang="nl-BE" sz="4000" dirty="0" err="1">
                <a:latin typeface="Rockwell Condensed" panose="02060603050405020104" pitchFamily="18" charset="0"/>
                <a:cs typeface="Arial" panose="020B0604020202020204" pitchFamily="34" charset="0"/>
              </a:rPr>
              <a:t>casespecifieke</a:t>
            </a:r>
            <a:r>
              <a:rPr lang="nl-BE" sz="4000" dirty="0">
                <a:latin typeface="Rockwell Condensed" panose="02060603050405020104" pitchFamily="18" charset="0"/>
                <a:cs typeface="Arial" panose="020B0604020202020204" pitchFamily="34" charset="0"/>
              </a:rPr>
              <a:t> kennis verschaft rond desinfectie en energiebesparing met een </a:t>
            </a:r>
            <a:r>
              <a:rPr lang="nl-BE" sz="4000" dirty="0" err="1">
                <a:latin typeface="Rockwell Condensed" panose="02060603050405020104" pitchFamily="18" charset="0"/>
                <a:cs typeface="Arial" panose="020B0604020202020204" pitchFamily="34" charset="0"/>
              </a:rPr>
              <a:t>predictief</a:t>
            </a:r>
            <a:r>
              <a:rPr lang="nl-BE" sz="4000" dirty="0">
                <a:latin typeface="Rockwell Condensed" panose="02060603050405020104" pitchFamily="18" charset="0"/>
                <a:cs typeface="Arial" panose="020B0604020202020204" pitchFamily="34" charset="0"/>
              </a:rPr>
              <a:t> Legionella </a:t>
            </a:r>
            <a:r>
              <a:rPr lang="nl-BE" sz="4000" dirty="0" err="1">
                <a:latin typeface="Rockwell Condensed" panose="02060603050405020104" pitchFamily="18" charset="0"/>
                <a:cs typeface="Arial" panose="020B0604020202020204" pitchFamily="34" charset="0"/>
              </a:rPr>
              <a:t>pneumophila</a:t>
            </a:r>
            <a:r>
              <a:rPr lang="nl-BE" sz="4000" dirty="0">
                <a:latin typeface="Rockwell Condensed" panose="02060603050405020104" pitchFamily="18" charset="0"/>
                <a:cs typeface="Arial" panose="020B0604020202020204" pitchFamily="34" charset="0"/>
              </a:rPr>
              <a:t> simulatiemodel, gebaseerd op gepatenteerde </a:t>
            </a:r>
            <a:r>
              <a:rPr lang="nl-BE" sz="4000" dirty="0" err="1">
                <a:latin typeface="Rockwell Condensed" panose="02060603050405020104" pitchFamily="18" charset="0"/>
                <a:cs typeface="Arial" panose="020B0604020202020204" pitchFamily="34" charset="0"/>
              </a:rPr>
              <a:t>know-how</a:t>
            </a:r>
            <a:r>
              <a:rPr lang="nl-BE" sz="4000" dirty="0">
                <a:latin typeface="Rockwell Condensed" panose="02060603050405020104" pitchFamily="18" charset="0"/>
                <a:cs typeface="Arial" panose="020B0604020202020204" pitchFamily="34" charset="0"/>
              </a:rPr>
              <a:t> van de UGent.</a:t>
            </a:r>
          </a:p>
        </p:txBody>
      </p:sp>
      <p:cxnSp>
        <p:nvCxnSpPr>
          <p:cNvPr id="42" name="Straight Connector 41"/>
          <p:cNvCxnSpPr/>
          <p:nvPr/>
        </p:nvCxnSpPr>
        <p:spPr>
          <a:xfrm>
            <a:off x="22567900" y="-9187921"/>
            <a:ext cx="0" cy="38905921"/>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2120970" y="-9438121"/>
            <a:ext cx="0" cy="38851321"/>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1625670" y="-9704821"/>
            <a:ext cx="0" cy="39422821"/>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1154959" y="-9981566"/>
            <a:ext cx="0" cy="39699566"/>
          </a:xfrm>
          <a:prstGeom prst="line">
            <a:avLst/>
          </a:prstGeom>
          <a:ln w="1905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98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HOME (deel 2 tekst Engels)</a:t>
            </a:r>
            <a:endParaRPr lang="en-GB" dirty="0"/>
          </a:p>
        </p:txBody>
      </p:sp>
    </p:spTree>
    <p:extLst>
      <p:ext uri="{BB962C8B-B14F-4D97-AF65-F5344CB8AC3E}">
        <p14:creationId xmlns:p14="http://schemas.microsoft.com/office/powerpoint/2010/main" val="2128873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61001" y="1159986"/>
            <a:ext cx="8640000" cy="9941183"/>
          </a:xfrm>
          <a:prstGeom prst="rect">
            <a:avLst/>
          </a:prstGeom>
        </p:spPr>
        <p:txBody>
          <a:bodyPr wrap="square">
            <a:spAutoFit/>
          </a:bodyPr>
          <a:lstStyle/>
          <a:p>
            <a:r>
              <a:rPr lang="en-GB" sz="4000" dirty="0">
                <a:latin typeface="Rockwell Condensed" panose="02060603050405020104" pitchFamily="18" charset="0"/>
              </a:rPr>
              <a:t>The mission of </a:t>
            </a:r>
            <a:r>
              <a:rPr lang="en-GB" sz="4000" dirty="0" err="1">
                <a:latin typeface="Rockwell Condensed" panose="02060603050405020104" pitchFamily="18" charset="0"/>
              </a:rPr>
              <a:t>LoWatter</a:t>
            </a:r>
            <a:r>
              <a:rPr lang="en-GB" sz="4000" dirty="0">
                <a:latin typeface="Rockwell Condensed" panose="02060603050405020104" pitchFamily="18" charset="0"/>
              </a:rPr>
              <a:t> is to make a significant contribution to lower the energy use, cost and infection risk during production, storage and distribution of domestic hot water. This is possible by lowering the domestic hot water production temperature, while keeping the Legionella </a:t>
            </a:r>
            <a:r>
              <a:rPr lang="en-GB" sz="4000" dirty="0" err="1">
                <a:latin typeface="Rockwell Condensed" panose="02060603050405020104" pitchFamily="18" charset="0"/>
              </a:rPr>
              <a:t>pneumophila</a:t>
            </a:r>
            <a:r>
              <a:rPr lang="en-GB" sz="4000" dirty="0">
                <a:latin typeface="Rockwell Condensed" panose="02060603050405020104" pitchFamily="18" charset="0"/>
              </a:rPr>
              <a:t> risk under control with the heat shock regime.</a:t>
            </a:r>
          </a:p>
          <a:p>
            <a:endParaRPr lang="en-GB" sz="4000" dirty="0">
              <a:latin typeface="Rockwell Condensed" panose="02060603050405020104" pitchFamily="18" charset="0"/>
            </a:endParaRPr>
          </a:p>
          <a:p>
            <a:r>
              <a:rPr lang="en-GB" sz="4000" dirty="0" err="1">
                <a:latin typeface="Rockwell Condensed" panose="02060603050405020104" pitchFamily="18" charset="0"/>
              </a:rPr>
              <a:t>LoWatter</a:t>
            </a:r>
            <a:r>
              <a:rPr lang="en-GB" sz="4000" dirty="0">
                <a:latin typeface="Rockwell Condensed" panose="02060603050405020104" pitchFamily="18" charset="0"/>
              </a:rPr>
              <a:t> is a Flemish company that markets an innovative domestic hot water heating controller and provides case specific knowledge through consultancy on either disinfection or energy savings with a Legionella </a:t>
            </a:r>
            <a:r>
              <a:rPr lang="en-GB" sz="4000" dirty="0" err="1">
                <a:latin typeface="Rockwell Condensed" panose="02060603050405020104" pitchFamily="18" charset="0"/>
              </a:rPr>
              <a:t>pneumophila</a:t>
            </a:r>
            <a:r>
              <a:rPr lang="en-GB" sz="4000" dirty="0">
                <a:latin typeface="Rockwell Condensed" panose="02060603050405020104" pitchFamily="18" charset="0"/>
              </a:rPr>
              <a:t> predicting simulation model, based on UGent proprietary know-how.</a:t>
            </a:r>
          </a:p>
        </p:txBody>
      </p:sp>
    </p:spTree>
    <p:extLst>
      <p:ext uri="{BB962C8B-B14F-4D97-AF65-F5344CB8AC3E}">
        <p14:creationId xmlns:p14="http://schemas.microsoft.com/office/powerpoint/2010/main" val="1036880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HOME (deel 3 + </a:t>
            </a:r>
            <a:r>
              <a:rPr lang="nl-BE" dirty="0" err="1"/>
              <a:t>footer</a:t>
            </a:r>
            <a:r>
              <a:rPr lang="nl-BE" dirty="0"/>
              <a:t>)</a:t>
            </a:r>
            <a:endParaRPr lang="en-GB" dirty="0"/>
          </a:p>
        </p:txBody>
      </p:sp>
    </p:spTree>
    <p:extLst>
      <p:ext uri="{BB962C8B-B14F-4D97-AF65-F5344CB8AC3E}">
        <p14:creationId xmlns:p14="http://schemas.microsoft.com/office/powerpoint/2010/main" val="42315554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D8A6EE76802A4C9AFD5C1D8E97C742" ma:contentTypeVersion="11" ma:contentTypeDescription="Een nieuw document maken." ma:contentTypeScope="" ma:versionID="ba1a7861da527e59dc8f0838d7c68936">
  <xsd:schema xmlns:xsd="http://www.w3.org/2001/XMLSchema" xmlns:xs="http://www.w3.org/2001/XMLSchema" xmlns:p="http://schemas.microsoft.com/office/2006/metadata/properties" xmlns:ns3="01f86601-e0aa-4c45-ab14-5e161d33ef82" xmlns:ns4="19b3160e-efba-4fd9-bc2c-97348900ac16" targetNamespace="http://schemas.microsoft.com/office/2006/metadata/properties" ma:root="true" ma:fieldsID="419d4ddf71a0d5f579aa90978183bdbf" ns3:_="" ns4:_="">
    <xsd:import namespace="01f86601-e0aa-4c45-ab14-5e161d33ef82"/>
    <xsd:import namespace="19b3160e-efba-4fd9-bc2c-97348900ac1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f86601-e0aa-4c45-ab14-5e161d33ef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b3160e-efba-4fd9-bc2c-97348900ac16" elementFormDefault="qualified">
    <xsd:import namespace="http://schemas.microsoft.com/office/2006/documentManagement/types"/>
    <xsd:import namespace="http://schemas.microsoft.com/office/infopath/2007/PartnerControls"/>
    <xsd:element name="SharedWithUsers" ma:index="16"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Gedeeld met details" ma:internalName="SharedWithDetails" ma:readOnly="true">
      <xsd:simpleType>
        <xsd:restriction base="dms:Note">
          <xsd:maxLength value="255"/>
        </xsd:restriction>
      </xsd:simpleType>
    </xsd:element>
    <xsd:element name="SharingHintHash" ma:index="18"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9DD9B1-7499-4728-AD37-BC95ABB086FF}">
  <ds:schemaRefs>
    <ds:schemaRef ds:uri="http://schemas.microsoft.com/sharepoint/v3/contenttype/forms"/>
  </ds:schemaRefs>
</ds:datastoreItem>
</file>

<file path=customXml/itemProps2.xml><?xml version="1.0" encoding="utf-8"?>
<ds:datastoreItem xmlns:ds="http://schemas.openxmlformats.org/officeDocument/2006/customXml" ds:itemID="{9B0281B8-939E-43CB-9810-499198B8D9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f86601-e0aa-4c45-ab14-5e161d33ef82"/>
    <ds:schemaRef ds:uri="19b3160e-efba-4fd9-bc2c-97348900ac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331365D-2CF1-41ED-A721-044475D5C201}">
  <ds:schemaRefs>
    <ds:schemaRef ds:uri="http://schemas.microsoft.com/office/2006/documentManagement/types"/>
    <ds:schemaRef ds:uri="http://purl.org/dc/terms/"/>
    <ds:schemaRef ds:uri="http://schemas.openxmlformats.org/package/2006/metadata/core-properties"/>
    <ds:schemaRef ds:uri="http://purl.org/dc/dcmitype/"/>
    <ds:schemaRef ds:uri="01f86601-e0aa-4c45-ab14-5e161d33ef82"/>
    <ds:schemaRef ds:uri="http://purl.org/dc/elements/1.1/"/>
    <ds:schemaRef ds:uri="http://schemas.microsoft.com/office/2006/metadata/properties"/>
    <ds:schemaRef ds:uri="http://schemas.microsoft.com/office/infopath/2007/PartnerControls"/>
    <ds:schemaRef ds:uri="19b3160e-efba-4fd9-bc2c-97348900ac1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762</TotalTime>
  <Words>583</Words>
  <Application>Microsoft Office PowerPoint</Application>
  <PresentationFormat>Custom</PresentationFormat>
  <Paragraphs>96</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Bahnschrift SemiBold SemiConden</vt:lpstr>
      <vt:lpstr>Calibri</vt:lpstr>
      <vt:lpstr>Calibri Light</vt:lpstr>
      <vt:lpstr>Rockwell Condensed</vt:lpstr>
      <vt:lpstr>Office Theme</vt:lpstr>
      <vt:lpstr>HOME (als doorlopende pagina uit 3 delen)</vt:lpstr>
      <vt:lpstr>PowerPoint Presentation</vt:lpstr>
      <vt:lpstr>HOME (deel 1)</vt:lpstr>
      <vt:lpstr>PowerPoint Presentation</vt:lpstr>
      <vt:lpstr>HOME (deel 2 in Nederlands)</vt:lpstr>
      <vt:lpstr>PowerPoint Presentation</vt:lpstr>
      <vt:lpstr>HOME (deel 2 tekst Engels)</vt:lpstr>
      <vt:lpstr>PowerPoint Presentation</vt:lpstr>
      <vt:lpstr>HOME (deel 3 + footer)</vt:lpstr>
      <vt:lpstr>PowerPoint Presentation</vt:lpstr>
      <vt:lpstr>OUR TEAM (deel 1)</vt:lpstr>
      <vt:lpstr>PowerPoint Presentation</vt:lpstr>
      <vt:lpstr>OUR TEAM (deel 2)</vt:lpstr>
      <vt:lpstr>PowerPoint Presentation</vt:lpstr>
      <vt:lpstr>OUR STORY</vt:lpstr>
      <vt:lpstr>PowerPoint Presentation</vt:lpstr>
      <vt:lpstr>OUR PRODUCTS</vt:lpstr>
      <vt:lpstr>PowerPoint Presentation</vt:lpstr>
      <vt:lpstr>OUR CONSULTANCY</vt:lpstr>
      <vt:lpstr>PowerPoint Presentation</vt:lpstr>
      <vt:lpstr>CONTACT</vt:lpstr>
      <vt:lpstr>PowerPoint Presentation</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 Van Kenhove</dc:creator>
  <cp:lastModifiedBy>Michiel Leunens</cp:lastModifiedBy>
  <cp:revision>87</cp:revision>
  <dcterms:created xsi:type="dcterms:W3CDTF">2019-11-18T07:30:32Z</dcterms:created>
  <dcterms:modified xsi:type="dcterms:W3CDTF">2020-02-23T14:02:27Z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0x01010028D8A6EE76802A4C9AFD5C1D8E97C742</vt:lpwstr>
  </property>
</Properties>
</file>